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69"/>
  </p:notesMasterIdLst>
  <p:sldIdLst>
    <p:sldId id="256" r:id="rId2"/>
    <p:sldId id="288" r:id="rId3"/>
    <p:sldId id="257" r:id="rId4"/>
    <p:sldId id="325" r:id="rId5"/>
    <p:sldId id="259" r:id="rId6"/>
    <p:sldId id="304" r:id="rId7"/>
    <p:sldId id="303" r:id="rId8"/>
    <p:sldId id="289" r:id="rId9"/>
    <p:sldId id="258" r:id="rId10"/>
    <p:sldId id="290" r:id="rId11"/>
    <p:sldId id="291" r:id="rId12"/>
    <p:sldId id="294" r:id="rId13"/>
    <p:sldId id="292" r:id="rId14"/>
    <p:sldId id="293" r:id="rId15"/>
    <p:sldId id="297" r:id="rId16"/>
    <p:sldId id="298" r:id="rId17"/>
    <p:sldId id="261" r:id="rId18"/>
    <p:sldId id="262" r:id="rId19"/>
    <p:sldId id="260" r:id="rId20"/>
    <p:sldId id="295" r:id="rId21"/>
    <p:sldId id="296" r:id="rId22"/>
    <p:sldId id="269" r:id="rId23"/>
    <p:sldId id="263" r:id="rId24"/>
    <p:sldId id="270" r:id="rId25"/>
    <p:sldId id="305" r:id="rId26"/>
    <p:sldId id="271" r:id="rId27"/>
    <p:sldId id="306" r:id="rId28"/>
    <p:sldId id="307" r:id="rId29"/>
    <p:sldId id="308" r:id="rId30"/>
    <p:sldId id="309" r:id="rId31"/>
    <p:sldId id="310" r:id="rId32"/>
    <p:sldId id="311" r:id="rId33"/>
    <p:sldId id="312" r:id="rId34"/>
    <p:sldId id="272" r:id="rId35"/>
    <p:sldId id="273" r:id="rId36"/>
    <p:sldId id="275" r:id="rId37"/>
    <p:sldId id="276" r:id="rId38"/>
    <p:sldId id="302" r:id="rId39"/>
    <p:sldId id="301" r:id="rId40"/>
    <p:sldId id="299" r:id="rId41"/>
    <p:sldId id="300" r:id="rId42"/>
    <p:sldId id="313" r:id="rId43"/>
    <p:sldId id="314" r:id="rId44"/>
    <p:sldId id="277" r:id="rId45"/>
    <p:sldId id="278" r:id="rId46"/>
    <p:sldId id="280" r:id="rId47"/>
    <p:sldId id="281" r:id="rId48"/>
    <p:sldId id="282" r:id="rId49"/>
    <p:sldId id="318" r:id="rId50"/>
    <p:sldId id="315" r:id="rId51"/>
    <p:sldId id="316" r:id="rId52"/>
    <p:sldId id="317" r:id="rId53"/>
    <p:sldId id="319" r:id="rId54"/>
    <p:sldId id="283" r:id="rId55"/>
    <p:sldId id="284" r:id="rId56"/>
    <p:sldId id="286" r:id="rId57"/>
    <p:sldId id="264" r:id="rId58"/>
    <p:sldId id="265" r:id="rId59"/>
    <p:sldId id="321" r:id="rId60"/>
    <p:sldId id="320" r:id="rId61"/>
    <p:sldId id="266" r:id="rId62"/>
    <p:sldId id="322" r:id="rId63"/>
    <p:sldId id="323" r:id="rId64"/>
    <p:sldId id="324" r:id="rId65"/>
    <p:sldId id="267" r:id="rId66"/>
    <p:sldId id="268" r:id="rId67"/>
    <p:sldId id="287" r:id="rId6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4D9938-F66B-4AC2-A655-17B0C74ECB42}" v="1752" dt="2021-04-26T13:23:04.383"/>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481" autoAdjust="0"/>
    <p:restoredTop sz="94660"/>
  </p:normalViewPr>
  <p:slideViewPr>
    <p:cSldViewPr snapToGrid="0">
      <p:cViewPr varScale="1">
        <p:scale>
          <a:sx n="88" d="100"/>
          <a:sy n="88" d="100"/>
        </p:scale>
        <p:origin x="-216"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1" Type="http://schemas.openxmlformats.org/officeDocument/2006/relationships/hyperlink" Target="https://pl.wikipedia.org/wiki/Uniwersalny_czas_koordynowany"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pl.wikipedia.org/wiki/Uniwersalny_czas_koordynowany"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6D80AF-15F7-4E67-9262-22149F123106}"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38F73216-7D6F-4E6B-AFDF-3AC1A78D4027}">
      <dgm:prSet/>
      <dgm:spPr/>
      <dgm:t>
        <a:bodyPr/>
        <a:lstStyle/>
        <a:p>
          <a:r>
            <a:rPr lang="pl-PL"/>
            <a:t>Official laguage: lack</a:t>
          </a:r>
          <a:endParaRPr lang="en-US"/>
        </a:p>
      </dgm:t>
    </dgm:pt>
    <dgm:pt modelId="{EA69BBDA-C0D7-4238-B1A4-ECEE72F485BF}" type="parTrans" cxnId="{ED35A096-D8ED-442D-8529-4F92992E161B}">
      <dgm:prSet/>
      <dgm:spPr/>
      <dgm:t>
        <a:bodyPr/>
        <a:lstStyle/>
        <a:p>
          <a:endParaRPr lang="en-US"/>
        </a:p>
      </dgm:t>
    </dgm:pt>
    <dgm:pt modelId="{1BCFBA66-FDD5-4CF2-87B8-5D09B75454F5}" type="sibTrans" cxnId="{ED35A096-D8ED-442D-8529-4F92992E161B}">
      <dgm:prSet/>
      <dgm:spPr/>
      <dgm:t>
        <a:bodyPr/>
        <a:lstStyle/>
        <a:p>
          <a:endParaRPr lang="en-US"/>
        </a:p>
      </dgm:t>
    </dgm:pt>
    <dgm:pt modelId="{3C95848D-3206-4328-B7EB-621682A2DA35}">
      <dgm:prSet/>
      <dgm:spPr/>
      <dgm:t>
        <a:bodyPr/>
        <a:lstStyle/>
        <a:p>
          <a:r>
            <a:rPr lang="pl-PL"/>
            <a:t>Capital: Londyn</a:t>
          </a:r>
          <a:endParaRPr lang="en-US"/>
        </a:p>
      </dgm:t>
    </dgm:pt>
    <dgm:pt modelId="{CC0ECCCB-1071-4D49-86DD-7F84BEBF0A10}" type="parTrans" cxnId="{CCDDF187-225C-47EE-B236-B2B2E5E7C7DB}">
      <dgm:prSet/>
      <dgm:spPr/>
      <dgm:t>
        <a:bodyPr/>
        <a:lstStyle/>
        <a:p>
          <a:endParaRPr lang="en-US"/>
        </a:p>
      </dgm:t>
    </dgm:pt>
    <dgm:pt modelId="{73A86BD8-AC5F-43E1-BA87-748418AB50E0}" type="sibTrans" cxnId="{CCDDF187-225C-47EE-B236-B2B2E5E7C7DB}">
      <dgm:prSet/>
      <dgm:spPr/>
      <dgm:t>
        <a:bodyPr/>
        <a:lstStyle/>
        <a:p>
          <a:endParaRPr lang="en-US"/>
        </a:p>
      </dgm:t>
    </dgm:pt>
    <dgm:pt modelId="{FF551810-AF65-4822-84BC-F43DA6907395}">
      <dgm:prSet/>
      <dgm:spPr/>
      <dgm:t>
        <a:bodyPr/>
        <a:lstStyle/>
        <a:p>
          <a:r>
            <a:rPr lang="pl-PL"/>
            <a:t>Political system: constitutional monarchy</a:t>
          </a:r>
          <a:endParaRPr lang="en-US"/>
        </a:p>
      </dgm:t>
    </dgm:pt>
    <dgm:pt modelId="{04FE6C1F-6AD5-46FF-9343-106DD090341A}" type="parTrans" cxnId="{581534B4-85A2-4AB4-AC80-D255FB3BD06D}">
      <dgm:prSet/>
      <dgm:spPr/>
      <dgm:t>
        <a:bodyPr/>
        <a:lstStyle/>
        <a:p>
          <a:endParaRPr lang="en-US"/>
        </a:p>
      </dgm:t>
    </dgm:pt>
    <dgm:pt modelId="{A1B39C74-6C9C-4575-B84D-B2BFDB4E0699}" type="sibTrans" cxnId="{581534B4-85A2-4AB4-AC80-D255FB3BD06D}">
      <dgm:prSet/>
      <dgm:spPr/>
      <dgm:t>
        <a:bodyPr/>
        <a:lstStyle/>
        <a:p>
          <a:endParaRPr lang="en-US"/>
        </a:p>
      </dgm:t>
    </dgm:pt>
    <dgm:pt modelId="{1CFA1CC4-28C9-4C07-8F2E-3562CBB8863D}">
      <dgm:prSet/>
      <dgm:spPr/>
      <dgm:t>
        <a:bodyPr/>
        <a:lstStyle/>
        <a:p>
          <a:r>
            <a:rPr lang="pl-PL" dirty="0"/>
            <a:t>State </a:t>
          </a:r>
          <a:r>
            <a:rPr lang="pl-PL" dirty="0" err="1"/>
            <a:t>type</a:t>
          </a:r>
          <a:r>
            <a:rPr lang="pl-PL" dirty="0"/>
            <a:t>: </a:t>
          </a:r>
          <a:r>
            <a:rPr lang="pl-PL" dirty="0" smtClean="0"/>
            <a:t>part of UK</a:t>
          </a:r>
          <a:endParaRPr lang="en-US" dirty="0"/>
        </a:p>
      </dgm:t>
    </dgm:pt>
    <dgm:pt modelId="{371153BF-CB7A-4EE8-B26A-72E98F4C4C72}" type="parTrans" cxnId="{33420E3C-59F1-47D9-8615-E41E28C300A7}">
      <dgm:prSet/>
      <dgm:spPr/>
      <dgm:t>
        <a:bodyPr/>
        <a:lstStyle/>
        <a:p>
          <a:endParaRPr lang="en-US"/>
        </a:p>
      </dgm:t>
    </dgm:pt>
    <dgm:pt modelId="{CABB882B-9567-4979-8E5E-D0335E231E28}" type="sibTrans" cxnId="{33420E3C-59F1-47D9-8615-E41E28C300A7}">
      <dgm:prSet/>
      <dgm:spPr/>
      <dgm:t>
        <a:bodyPr/>
        <a:lstStyle/>
        <a:p>
          <a:endParaRPr lang="en-US"/>
        </a:p>
      </dgm:t>
    </dgm:pt>
    <dgm:pt modelId="{692790C7-844B-4736-BE27-C2E9B328006E}">
      <dgm:prSet/>
      <dgm:spPr/>
      <dgm:t>
        <a:bodyPr/>
        <a:lstStyle/>
        <a:p>
          <a:r>
            <a:rPr lang="pl-PL"/>
            <a:t>Head of state: Queen Elizabeth II</a:t>
          </a:r>
          <a:endParaRPr lang="en-US"/>
        </a:p>
      </dgm:t>
    </dgm:pt>
    <dgm:pt modelId="{B9AF3E3A-C460-4783-8354-7EE1A5C89239}" type="parTrans" cxnId="{15BC4F24-3BAC-4344-914D-FB981B901BB8}">
      <dgm:prSet/>
      <dgm:spPr/>
      <dgm:t>
        <a:bodyPr/>
        <a:lstStyle/>
        <a:p>
          <a:endParaRPr lang="en-US"/>
        </a:p>
      </dgm:t>
    </dgm:pt>
    <dgm:pt modelId="{B58B1A58-53DA-4D36-89D0-2BE04C56D8FE}" type="sibTrans" cxnId="{15BC4F24-3BAC-4344-914D-FB981B901BB8}">
      <dgm:prSet/>
      <dgm:spPr/>
      <dgm:t>
        <a:bodyPr/>
        <a:lstStyle/>
        <a:p>
          <a:endParaRPr lang="en-US"/>
        </a:p>
      </dgm:t>
    </dgm:pt>
    <dgm:pt modelId="{3B39A3AB-8C27-4B08-B5DA-98E51927C700}">
      <dgm:prSet/>
      <dgm:spPr/>
      <dgm:t>
        <a:bodyPr/>
        <a:lstStyle/>
        <a:p>
          <a:r>
            <a:rPr lang="pl-PL"/>
            <a:t>Prime Minister: Prime Minister Boris Johnson</a:t>
          </a:r>
          <a:endParaRPr lang="en-US"/>
        </a:p>
      </dgm:t>
    </dgm:pt>
    <dgm:pt modelId="{696429A4-AC71-48A9-BDA9-7874F8B6BCB7}" type="parTrans" cxnId="{58138010-E9DB-401D-A402-1396CF024F4D}">
      <dgm:prSet/>
      <dgm:spPr/>
      <dgm:t>
        <a:bodyPr/>
        <a:lstStyle/>
        <a:p>
          <a:endParaRPr lang="en-US"/>
        </a:p>
      </dgm:t>
    </dgm:pt>
    <dgm:pt modelId="{5459A84C-09DF-4DE2-9003-891B7935A38B}" type="sibTrans" cxnId="{58138010-E9DB-401D-A402-1396CF024F4D}">
      <dgm:prSet/>
      <dgm:spPr/>
      <dgm:t>
        <a:bodyPr/>
        <a:lstStyle/>
        <a:p>
          <a:endParaRPr lang="en-US"/>
        </a:p>
      </dgm:t>
    </dgm:pt>
    <dgm:pt modelId="{84C87618-B1A8-41FD-9902-0EE6D8A666EE}">
      <dgm:prSet/>
      <dgm:spPr/>
      <dgm:t>
        <a:bodyPr/>
        <a:lstStyle/>
        <a:p>
          <a:r>
            <a:rPr lang="pl-PL"/>
            <a:t>Total surface: 130 395km²</a:t>
          </a:r>
          <a:endParaRPr lang="en-US"/>
        </a:p>
      </dgm:t>
    </dgm:pt>
    <dgm:pt modelId="{91C5D840-D626-4B2F-BD77-89C81981F93E}" type="parTrans" cxnId="{6363639C-E02E-4D41-94FF-F81171F73823}">
      <dgm:prSet/>
      <dgm:spPr/>
      <dgm:t>
        <a:bodyPr/>
        <a:lstStyle/>
        <a:p>
          <a:endParaRPr lang="en-US"/>
        </a:p>
      </dgm:t>
    </dgm:pt>
    <dgm:pt modelId="{E5351790-A76A-4F5E-9FA2-297DA25CD99C}" type="sibTrans" cxnId="{6363639C-E02E-4D41-94FF-F81171F73823}">
      <dgm:prSet/>
      <dgm:spPr/>
      <dgm:t>
        <a:bodyPr/>
        <a:lstStyle/>
        <a:p>
          <a:endParaRPr lang="en-US"/>
        </a:p>
      </dgm:t>
    </dgm:pt>
    <dgm:pt modelId="{EE13AF51-F34E-421C-B52D-3DE892A8166B}">
      <dgm:prSet/>
      <dgm:spPr/>
      <dgm:t>
        <a:bodyPr/>
        <a:lstStyle/>
        <a:p>
          <a:r>
            <a:rPr lang="pl-PL"/>
            <a:t>Population: 56 286 961</a:t>
          </a:r>
          <a:endParaRPr lang="en-US"/>
        </a:p>
      </dgm:t>
    </dgm:pt>
    <dgm:pt modelId="{49F7FD79-C4A6-4CC4-A38B-54EBC23F04A6}" type="parTrans" cxnId="{D4FEA8A9-E18D-4542-ACE2-6034EEB93B39}">
      <dgm:prSet/>
      <dgm:spPr/>
      <dgm:t>
        <a:bodyPr/>
        <a:lstStyle/>
        <a:p>
          <a:endParaRPr lang="en-US"/>
        </a:p>
      </dgm:t>
    </dgm:pt>
    <dgm:pt modelId="{4A6B7DA0-3C47-4840-A983-8C6AC18D255C}" type="sibTrans" cxnId="{D4FEA8A9-E18D-4542-ACE2-6034EEB93B39}">
      <dgm:prSet/>
      <dgm:spPr/>
      <dgm:t>
        <a:bodyPr/>
        <a:lstStyle/>
        <a:p>
          <a:endParaRPr lang="en-US"/>
        </a:p>
      </dgm:t>
    </dgm:pt>
    <dgm:pt modelId="{EA500D67-9599-458A-A14A-F4C489D87E5D}">
      <dgm:prSet/>
      <dgm:spPr/>
      <dgm:t>
        <a:bodyPr/>
        <a:lstStyle/>
        <a:p>
          <a:r>
            <a:rPr lang="pl-PL"/>
            <a:t>Population density: 432 people/km</a:t>
          </a:r>
          <a:endParaRPr lang="en-US"/>
        </a:p>
      </dgm:t>
    </dgm:pt>
    <dgm:pt modelId="{0129C01C-F232-4ACF-B1C4-3BDFD3BA7714}" type="parTrans" cxnId="{EED12973-A80F-4E4D-8345-CDCDFD18DBD5}">
      <dgm:prSet/>
      <dgm:spPr/>
      <dgm:t>
        <a:bodyPr/>
        <a:lstStyle/>
        <a:p>
          <a:endParaRPr lang="en-US"/>
        </a:p>
      </dgm:t>
    </dgm:pt>
    <dgm:pt modelId="{3A219840-F6BE-454E-A901-16639A51BB25}" type="sibTrans" cxnId="{EED12973-A80F-4E4D-8345-CDCDFD18DBD5}">
      <dgm:prSet/>
      <dgm:spPr/>
      <dgm:t>
        <a:bodyPr/>
        <a:lstStyle/>
        <a:p>
          <a:endParaRPr lang="en-US"/>
        </a:p>
      </dgm:t>
    </dgm:pt>
    <dgm:pt modelId="{B6385C4E-1E46-4F18-883B-DEF5F92C8369}">
      <dgm:prSet/>
      <dgm:spPr/>
      <dgm:t>
        <a:bodyPr/>
        <a:lstStyle/>
        <a:p>
          <a:r>
            <a:rPr lang="pl-PL"/>
            <a:t>Currency: Pount sterling (£, GBP)</a:t>
          </a:r>
          <a:endParaRPr lang="en-US"/>
        </a:p>
      </dgm:t>
    </dgm:pt>
    <dgm:pt modelId="{001434C3-5469-4ADA-87FE-4D090B2C2898}" type="parTrans" cxnId="{2F5C367C-2DF2-44F2-B50D-C5ACBE2DACCF}">
      <dgm:prSet/>
      <dgm:spPr/>
      <dgm:t>
        <a:bodyPr/>
        <a:lstStyle/>
        <a:p>
          <a:endParaRPr lang="en-US"/>
        </a:p>
      </dgm:t>
    </dgm:pt>
    <dgm:pt modelId="{C5979B81-BA1F-40EF-BCCF-E125B6BBDE5C}" type="sibTrans" cxnId="{2F5C367C-2DF2-44F2-B50D-C5ACBE2DACCF}">
      <dgm:prSet/>
      <dgm:spPr/>
      <dgm:t>
        <a:bodyPr/>
        <a:lstStyle/>
        <a:p>
          <a:endParaRPr lang="en-US"/>
        </a:p>
      </dgm:t>
    </dgm:pt>
    <dgm:pt modelId="{79C3D4F9-2B1E-444D-8AF2-1B3CA882A2A3}">
      <dgm:prSet/>
      <dgm:spPr/>
      <dgm:t>
        <a:bodyPr/>
        <a:lstStyle/>
        <a:p>
          <a:r>
            <a:rPr lang="pl-PL"/>
            <a:t>Dominat religion: Anglicanism</a:t>
          </a:r>
          <a:endParaRPr lang="en-US"/>
        </a:p>
      </dgm:t>
    </dgm:pt>
    <dgm:pt modelId="{2B315BE3-FC28-43AA-A756-AC9A7480BFDC}" type="parTrans" cxnId="{60959796-9088-4131-B76C-2471A27296AD}">
      <dgm:prSet/>
      <dgm:spPr/>
      <dgm:t>
        <a:bodyPr/>
        <a:lstStyle/>
        <a:p>
          <a:endParaRPr lang="en-US"/>
        </a:p>
      </dgm:t>
    </dgm:pt>
    <dgm:pt modelId="{7632923F-FE5D-4004-B772-DEDC7B3A5C05}" type="sibTrans" cxnId="{60959796-9088-4131-B76C-2471A27296AD}">
      <dgm:prSet/>
      <dgm:spPr/>
      <dgm:t>
        <a:bodyPr/>
        <a:lstStyle/>
        <a:p>
          <a:endParaRPr lang="en-US"/>
        </a:p>
      </dgm:t>
    </dgm:pt>
    <dgm:pt modelId="{359E2D68-F1B2-42BF-AC0D-D4DB22351D6C}">
      <dgm:prSet/>
      <dgm:spPr/>
      <dgm:t>
        <a:bodyPr/>
        <a:lstStyle/>
        <a:p>
          <a:r>
            <a:rPr lang="pl-PL" dirty="0"/>
            <a:t>Time </a:t>
          </a:r>
          <a:r>
            <a:rPr lang="pl-PL" dirty="0" err="1"/>
            <a:t>zone</a:t>
          </a:r>
          <a:r>
            <a:rPr lang="pl-PL" dirty="0"/>
            <a:t>: </a:t>
          </a:r>
          <a:r>
            <a:rPr lang="pl-PL" dirty="0">
              <a:hlinkClick xmlns:r="http://schemas.openxmlformats.org/officeDocument/2006/relationships" r:id="rId1"/>
            </a:rPr>
            <a:t>UTC</a:t>
          </a:r>
          <a:r>
            <a:rPr lang="pl-PL" dirty="0"/>
            <a:t> +0, </a:t>
          </a:r>
          <a:r>
            <a:rPr lang="pl-PL" dirty="0" err="1"/>
            <a:t>summertime</a:t>
          </a:r>
          <a:r>
            <a:rPr lang="pl-PL" dirty="0"/>
            <a:t>: UTC +1</a:t>
          </a:r>
          <a:endParaRPr lang="en-US" dirty="0"/>
        </a:p>
      </dgm:t>
    </dgm:pt>
    <dgm:pt modelId="{8DD5FDFC-19FE-4798-AED9-81C2313FDD49}" type="parTrans" cxnId="{A2386712-0BD9-429A-9240-DFAE638C0056}">
      <dgm:prSet/>
      <dgm:spPr/>
      <dgm:t>
        <a:bodyPr/>
        <a:lstStyle/>
        <a:p>
          <a:endParaRPr lang="en-US"/>
        </a:p>
      </dgm:t>
    </dgm:pt>
    <dgm:pt modelId="{3EE31265-65AC-4F10-87E3-28F8E0EEC53D}" type="sibTrans" cxnId="{A2386712-0BD9-429A-9240-DFAE638C0056}">
      <dgm:prSet/>
      <dgm:spPr/>
      <dgm:t>
        <a:bodyPr/>
        <a:lstStyle/>
        <a:p>
          <a:endParaRPr lang="en-US"/>
        </a:p>
      </dgm:t>
    </dgm:pt>
    <dgm:pt modelId="{49CFB8BD-0F45-4AD9-8A0E-C1697CD97799}">
      <dgm:prSet/>
      <dgm:spPr/>
      <dgm:t>
        <a:bodyPr/>
        <a:lstStyle/>
        <a:p>
          <a:r>
            <a:rPr lang="pl-PL"/>
            <a:t>Phone code: +44</a:t>
          </a:r>
          <a:endParaRPr lang="en-US"/>
        </a:p>
      </dgm:t>
    </dgm:pt>
    <dgm:pt modelId="{311A1B01-9F77-432B-8A0E-D25795F21B1E}" type="parTrans" cxnId="{BED31064-C705-48C7-A4C2-B38D5C54355B}">
      <dgm:prSet/>
      <dgm:spPr/>
      <dgm:t>
        <a:bodyPr/>
        <a:lstStyle/>
        <a:p>
          <a:endParaRPr lang="en-US"/>
        </a:p>
      </dgm:t>
    </dgm:pt>
    <dgm:pt modelId="{59C48D55-0AC8-48B8-9D75-01FE1550CC81}" type="sibTrans" cxnId="{BED31064-C705-48C7-A4C2-B38D5C54355B}">
      <dgm:prSet/>
      <dgm:spPr/>
      <dgm:t>
        <a:bodyPr/>
        <a:lstStyle/>
        <a:p>
          <a:endParaRPr lang="en-US"/>
        </a:p>
      </dgm:t>
    </dgm:pt>
    <dgm:pt modelId="{F84FE145-063B-4E08-BBA8-C1214B34AD00}" type="pres">
      <dgm:prSet presAssocID="{2E6D80AF-15F7-4E67-9262-22149F123106}" presName="diagram" presStyleCnt="0">
        <dgm:presLayoutVars>
          <dgm:dir/>
          <dgm:resizeHandles val="exact"/>
        </dgm:presLayoutVars>
      </dgm:prSet>
      <dgm:spPr/>
      <dgm:t>
        <a:bodyPr/>
        <a:lstStyle/>
        <a:p>
          <a:endParaRPr lang="pl-PL"/>
        </a:p>
      </dgm:t>
    </dgm:pt>
    <dgm:pt modelId="{94ED6F23-3BF4-47B4-9BA3-8B015270255A}" type="pres">
      <dgm:prSet presAssocID="{38F73216-7D6F-4E6B-AFDF-3AC1A78D4027}" presName="node" presStyleLbl="node1" presStyleIdx="0" presStyleCnt="13">
        <dgm:presLayoutVars>
          <dgm:bulletEnabled val="1"/>
        </dgm:presLayoutVars>
      </dgm:prSet>
      <dgm:spPr/>
      <dgm:t>
        <a:bodyPr/>
        <a:lstStyle/>
        <a:p>
          <a:endParaRPr lang="pl-PL"/>
        </a:p>
      </dgm:t>
    </dgm:pt>
    <dgm:pt modelId="{9A726359-80BE-4BA0-95E7-25B35F38733B}" type="pres">
      <dgm:prSet presAssocID="{1BCFBA66-FDD5-4CF2-87B8-5D09B75454F5}" presName="sibTrans" presStyleCnt="0"/>
      <dgm:spPr/>
    </dgm:pt>
    <dgm:pt modelId="{2B24F8C0-2DFB-4990-A40A-94ED705EA8DB}" type="pres">
      <dgm:prSet presAssocID="{3C95848D-3206-4328-B7EB-621682A2DA35}" presName="node" presStyleLbl="node1" presStyleIdx="1" presStyleCnt="13">
        <dgm:presLayoutVars>
          <dgm:bulletEnabled val="1"/>
        </dgm:presLayoutVars>
      </dgm:prSet>
      <dgm:spPr/>
      <dgm:t>
        <a:bodyPr/>
        <a:lstStyle/>
        <a:p>
          <a:endParaRPr lang="pl-PL"/>
        </a:p>
      </dgm:t>
    </dgm:pt>
    <dgm:pt modelId="{E2639623-F064-4FAA-8E31-19B1F3C62365}" type="pres">
      <dgm:prSet presAssocID="{73A86BD8-AC5F-43E1-BA87-748418AB50E0}" presName="sibTrans" presStyleCnt="0"/>
      <dgm:spPr/>
    </dgm:pt>
    <dgm:pt modelId="{0D4D1DF7-5C18-4483-A2E1-5B9CAB87C770}" type="pres">
      <dgm:prSet presAssocID="{FF551810-AF65-4822-84BC-F43DA6907395}" presName="node" presStyleLbl="node1" presStyleIdx="2" presStyleCnt="13">
        <dgm:presLayoutVars>
          <dgm:bulletEnabled val="1"/>
        </dgm:presLayoutVars>
      </dgm:prSet>
      <dgm:spPr/>
      <dgm:t>
        <a:bodyPr/>
        <a:lstStyle/>
        <a:p>
          <a:endParaRPr lang="pl-PL"/>
        </a:p>
      </dgm:t>
    </dgm:pt>
    <dgm:pt modelId="{857E1448-3E17-44AF-BB74-663DFB7D78A5}" type="pres">
      <dgm:prSet presAssocID="{A1B39C74-6C9C-4575-B84D-B2BFDB4E0699}" presName="sibTrans" presStyleCnt="0"/>
      <dgm:spPr/>
    </dgm:pt>
    <dgm:pt modelId="{537879D6-447F-4F53-8D60-C700192B069F}" type="pres">
      <dgm:prSet presAssocID="{1CFA1CC4-28C9-4C07-8F2E-3562CBB8863D}" presName="node" presStyleLbl="node1" presStyleIdx="3" presStyleCnt="13">
        <dgm:presLayoutVars>
          <dgm:bulletEnabled val="1"/>
        </dgm:presLayoutVars>
      </dgm:prSet>
      <dgm:spPr/>
      <dgm:t>
        <a:bodyPr/>
        <a:lstStyle/>
        <a:p>
          <a:endParaRPr lang="pl-PL"/>
        </a:p>
      </dgm:t>
    </dgm:pt>
    <dgm:pt modelId="{26B385AA-E45C-405F-B547-F3AE821A8A64}" type="pres">
      <dgm:prSet presAssocID="{CABB882B-9567-4979-8E5E-D0335E231E28}" presName="sibTrans" presStyleCnt="0"/>
      <dgm:spPr/>
    </dgm:pt>
    <dgm:pt modelId="{3BFF00D9-F9BA-48D5-B27C-AD7ECBB6AFD0}" type="pres">
      <dgm:prSet presAssocID="{692790C7-844B-4736-BE27-C2E9B328006E}" presName="node" presStyleLbl="node1" presStyleIdx="4" presStyleCnt="13">
        <dgm:presLayoutVars>
          <dgm:bulletEnabled val="1"/>
        </dgm:presLayoutVars>
      </dgm:prSet>
      <dgm:spPr/>
      <dgm:t>
        <a:bodyPr/>
        <a:lstStyle/>
        <a:p>
          <a:endParaRPr lang="pl-PL"/>
        </a:p>
      </dgm:t>
    </dgm:pt>
    <dgm:pt modelId="{FA2D94C2-C45F-4B25-AFA6-2E29C52F8569}" type="pres">
      <dgm:prSet presAssocID="{B58B1A58-53DA-4D36-89D0-2BE04C56D8FE}" presName="sibTrans" presStyleCnt="0"/>
      <dgm:spPr/>
    </dgm:pt>
    <dgm:pt modelId="{FF5A59C2-D882-4968-9906-C108D0A6027D}" type="pres">
      <dgm:prSet presAssocID="{3B39A3AB-8C27-4B08-B5DA-98E51927C700}" presName="node" presStyleLbl="node1" presStyleIdx="5" presStyleCnt="13">
        <dgm:presLayoutVars>
          <dgm:bulletEnabled val="1"/>
        </dgm:presLayoutVars>
      </dgm:prSet>
      <dgm:spPr/>
      <dgm:t>
        <a:bodyPr/>
        <a:lstStyle/>
        <a:p>
          <a:endParaRPr lang="pl-PL"/>
        </a:p>
      </dgm:t>
    </dgm:pt>
    <dgm:pt modelId="{85275138-0DAF-47AF-9421-EE5C6453F0CE}" type="pres">
      <dgm:prSet presAssocID="{5459A84C-09DF-4DE2-9003-891B7935A38B}" presName="sibTrans" presStyleCnt="0"/>
      <dgm:spPr/>
    </dgm:pt>
    <dgm:pt modelId="{B8A357D4-A688-489F-A5E6-7F305E30A39A}" type="pres">
      <dgm:prSet presAssocID="{84C87618-B1A8-41FD-9902-0EE6D8A666EE}" presName="node" presStyleLbl="node1" presStyleIdx="6" presStyleCnt="13">
        <dgm:presLayoutVars>
          <dgm:bulletEnabled val="1"/>
        </dgm:presLayoutVars>
      </dgm:prSet>
      <dgm:spPr/>
      <dgm:t>
        <a:bodyPr/>
        <a:lstStyle/>
        <a:p>
          <a:endParaRPr lang="pl-PL"/>
        </a:p>
      </dgm:t>
    </dgm:pt>
    <dgm:pt modelId="{2996C8BE-460A-416D-A024-BE40937ECD62}" type="pres">
      <dgm:prSet presAssocID="{E5351790-A76A-4F5E-9FA2-297DA25CD99C}" presName="sibTrans" presStyleCnt="0"/>
      <dgm:spPr/>
    </dgm:pt>
    <dgm:pt modelId="{42778040-CA75-4766-AD65-216EF374ED43}" type="pres">
      <dgm:prSet presAssocID="{EE13AF51-F34E-421C-B52D-3DE892A8166B}" presName="node" presStyleLbl="node1" presStyleIdx="7" presStyleCnt="13">
        <dgm:presLayoutVars>
          <dgm:bulletEnabled val="1"/>
        </dgm:presLayoutVars>
      </dgm:prSet>
      <dgm:spPr/>
      <dgm:t>
        <a:bodyPr/>
        <a:lstStyle/>
        <a:p>
          <a:endParaRPr lang="pl-PL"/>
        </a:p>
      </dgm:t>
    </dgm:pt>
    <dgm:pt modelId="{DAFE3826-4DB4-427C-AA31-6BE14EAA4725}" type="pres">
      <dgm:prSet presAssocID="{4A6B7DA0-3C47-4840-A983-8C6AC18D255C}" presName="sibTrans" presStyleCnt="0"/>
      <dgm:spPr/>
    </dgm:pt>
    <dgm:pt modelId="{0FD0BB85-EEA0-493F-8A16-9FCBEF042698}" type="pres">
      <dgm:prSet presAssocID="{EA500D67-9599-458A-A14A-F4C489D87E5D}" presName="node" presStyleLbl="node1" presStyleIdx="8" presStyleCnt="13">
        <dgm:presLayoutVars>
          <dgm:bulletEnabled val="1"/>
        </dgm:presLayoutVars>
      </dgm:prSet>
      <dgm:spPr/>
      <dgm:t>
        <a:bodyPr/>
        <a:lstStyle/>
        <a:p>
          <a:endParaRPr lang="pl-PL"/>
        </a:p>
      </dgm:t>
    </dgm:pt>
    <dgm:pt modelId="{836E8484-633C-4BF0-99B9-9F7C555E311B}" type="pres">
      <dgm:prSet presAssocID="{3A219840-F6BE-454E-A901-16639A51BB25}" presName="sibTrans" presStyleCnt="0"/>
      <dgm:spPr/>
    </dgm:pt>
    <dgm:pt modelId="{0BF2CE1F-906A-4A3E-A118-27E05878C772}" type="pres">
      <dgm:prSet presAssocID="{B6385C4E-1E46-4F18-883B-DEF5F92C8369}" presName="node" presStyleLbl="node1" presStyleIdx="9" presStyleCnt="13">
        <dgm:presLayoutVars>
          <dgm:bulletEnabled val="1"/>
        </dgm:presLayoutVars>
      </dgm:prSet>
      <dgm:spPr/>
      <dgm:t>
        <a:bodyPr/>
        <a:lstStyle/>
        <a:p>
          <a:endParaRPr lang="pl-PL"/>
        </a:p>
      </dgm:t>
    </dgm:pt>
    <dgm:pt modelId="{07E6A3E1-C601-4AB3-9462-008B20327F27}" type="pres">
      <dgm:prSet presAssocID="{C5979B81-BA1F-40EF-BCCF-E125B6BBDE5C}" presName="sibTrans" presStyleCnt="0"/>
      <dgm:spPr/>
    </dgm:pt>
    <dgm:pt modelId="{56AC8C54-AA2B-49F1-9734-045B8C71E152}" type="pres">
      <dgm:prSet presAssocID="{79C3D4F9-2B1E-444D-8AF2-1B3CA882A2A3}" presName="node" presStyleLbl="node1" presStyleIdx="10" presStyleCnt="13">
        <dgm:presLayoutVars>
          <dgm:bulletEnabled val="1"/>
        </dgm:presLayoutVars>
      </dgm:prSet>
      <dgm:spPr/>
      <dgm:t>
        <a:bodyPr/>
        <a:lstStyle/>
        <a:p>
          <a:endParaRPr lang="pl-PL"/>
        </a:p>
      </dgm:t>
    </dgm:pt>
    <dgm:pt modelId="{6D6358A7-1C4A-4F86-9CC0-510F78F7D35C}" type="pres">
      <dgm:prSet presAssocID="{7632923F-FE5D-4004-B772-DEDC7B3A5C05}" presName="sibTrans" presStyleCnt="0"/>
      <dgm:spPr/>
    </dgm:pt>
    <dgm:pt modelId="{FBACD9E2-22E3-4767-AA95-25A0684DFB27}" type="pres">
      <dgm:prSet presAssocID="{359E2D68-F1B2-42BF-AC0D-D4DB22351D6C}" presName="node" presStyleLbl="node1" presStyleIdx="11" presStyleCnt="13">
        <dgm:presLayoutVars>
          <dgm:bulletEnabled val="1"/>
        </dgm:presLayoutVars>
      </dgm:prSet>
      <dgm:spPr/>
      <dgm:t>
        <a:bodyPr/>
        <a:lstStyle/>
        <a:p>
          <a:endParaRPr lang="pl-PL"/>
        </a:p>
      </dgm:t>
    </dgm:pt>
    <dgm:pt modelId="{4F043D27-738B-4144-9ABD-C0217F8D93BD}" type="pres">
      <dgm:prSet presAssocID="{3EE31265-65AC-4F10-87E3-28F8E0EEC53D}" presName="sibTrans" presStyleCnt="0"/>
      <dgm:spPr/>
    </dgm:pt>
    <dgm:pt modelId="{A9658EF0-FB3A-4B00-B0F5-0819AED97610}" type="pres">
      <dgm:prSet presAssocID="{49CFB8BD-0F45-4AD9-8A0E-C1697CD97799}" presName="node" presStyleLbl="node1" presStyleIdx="12" presStyleCnt="13">
        <dgm:presLayoutVars>
          <dgm:bulletEnabled val="1"/>
        </dgm:presLayoutVars>
      </dgm:prSet>
      <dgm:spPr/>
      <dgm:t>
        <a:bodyPr/>
        <a:lstStyle/>
        <a:p>
          <a:endParaRPr lang="pl-PL"/>
        </a:p>
      </dgm:t>
    </dgm:pt>
  </dgm:ptLst>
  <dgm:cxnLst>
    <dgm:cxn modelId="{2F5C367C-2DF2-44F2-B50D-C5ACBE2DACCF}" srcId="{2E6D80AF-15F7-4E67-9262-22149F123106}" destId="{B6385C4E-1E46-4F18-883B-DEF5F92C8369}" srcOrd="9" destOrd="0" parTransId="{001434C3-5469-4ADA-87FE-4D090B2C2898}" sibTransId="{C5979B81-BA1F-40EF-BCCF-E125B6BBDE5C}"/>
    <dgm:cxn modelId="{26B61FF3-667E-4080-A899-7CB58C3E15B4}" type="presOf" srcId="{1CFA1CC4-28C9-4C07-8F2E-3562CBB8863D}" destId="{537879D6-447F-4F53-8D60-C700192B069F}" srcOrd="0" destOrd="0" presId="urn:microsoft.com/office/officeart/2005/8/layout/default#1"/>
    <dgm:cxn modelId="{6363639C-E02E-4D41-94FF-F81171F73823}" srcId="{2E6D80AF-15F7-4E67-9262-22149F123106}" destId="{84C87618-B1A8-41FD-9902-0EE6D8A666EE}" srcOrd="6" destOrd="0" parTransId="{91C5D840-D626-4B2F-BD77-89C81981F93E}" sibTransId="{E5351790-A76A-4F5E-9FA2-297DA25CD99C}"/>
    <dgm:cxn modelId="{764DFAC6-1D66-4132-B931-5D77EC105174}" type="presOf" srcId="{2E6D80AF-15F7-4E67-9262-22149F123106}" destId="{F84FE145-063B-4E08-BBA8-C1214B34AD00}" srcOrd="0" destOrd="0" presId="urn:microsoft.com/office/officeart/2005/8/layout/default#1"/>
    <dgm:cxn modelId="{D60DBA77-2E15-4E68-9C10-E35483722646}" type="presOf" srcId="{49CFB8BD-0F45-4AD9-8A0E-C1697CD97799}" destId="{A9658EF0-FB3A-4B00-B0F5-0819AED97610}" srcOrd="0" destOrd="0" presId="urn:microsoft.com/office/officeart/2005/8/layout/default#1"/>
    <dgm:cxn modelId="{581534B4-85A2-4AB4-AC80-D255FB3BD06D}" srcId="{2E6D80AF-15F7-4E67-9262-22149F123106}" destId="{FF551810-AF65-4822-84BC-F43DA6907395}" srcOrd="2" destOrd="0" parTransId="{04FE6C1F-6AD5-46FF-9343-106DD090341A}" sibTransId="{A1B39C74-6C9C-4575-B84D-B2BFDB4E0699}"/>
    <dgm:cxn modelId="{851679BC-A5BE-4CC1-BF6E-CC8104657550}" type="presOf" srcId="{359E2D68-F1B2-42BF-AC0D-D4DB22351D6C}" destId="{FBACD9E2-22E3-4767-AA95-25A0684DFB27}" srcOrd="0" destOrd="0" presId="urn:microsoft.com/office/officeart/2005/8/layout/default#1"/>
    <dgm:cxn modelId="{F7AD5D8C-E6F6-494B-84FE-AE1769BE24ED}" type="presOf" srcId="{B6385C4E-1E46-4F18-883B-DEF5F92C8369}" destId="{0BF2CE1F-906A-4A3E-A118-27E05878C772}" srcOrd="0" destOrd="0" presId="urn:microsoft.com/office/officeart/2005/8/layout/default#1"/>
    <dgm:cxn modelId="{CCDDF187-225C-47EE-B236-B2B2E5E7C7DB}" srcId="{2E6D80AF-15F7-4E67-9262-22149F123106}" destId="{3C95848D-3206-4328-B7EB-621682A2DA35}" srcOrd="1" destOrd="0" parTransId="{CC0ECCCB-1071-4D49-86DD-7F84BEBF0A10}" sibTransId="{73A86BD8-AC5F-43E1-BA87-748418AB50E0}"/>
    <dgm:cxn modelId="{C2384FE0-0B71-4391-8BFE-0AA68562D407}" type="presOf" srcId="{3C95848D-3206-4328-B7EB-621682A2DA35}" destId="{2B24F8C0-2DFB-4990-A40A-94ED705EA8DB}" srcOrd="0" destOrd="0" presId="urn:microsoft.com/office/officeart/2005/8/layout/default#1"/>
    <dgm:cxn modelId="{BED31064-C705-48C7-A4C2-B38D5C54355B}" srcId="{2E6D80AF-15F7-4E67-9262-22149F123106}" destId="{49CFB8BD-0F45-4AD9-8A0E-C1697CD97799}" srcOrd="12" destOrd="0" parTransId="{311A1B01-9F77-432B-8A0E-D25795F21B1E}" sibTransId="{59C48D55-0AC8-48B8-9D75-01FE1550CC81}"/>
    <dgm:cxn modelId="{0277013D-63C8-4D8D-A821-2572FC157270}" type="presOf" srcId="{FF551810-AF65-4822-84BC-F43DA6907395}" destId="{0D4D1DF7-5C18-4483-A2E1-5B9CAB87C770}" srcOrd="0" destOrd="0" presId="urn:microsoft.com/office/officeart/2005/8/layout/default#1"/>
    <dgm:cxn modelId="{15BC4F24-3BAC-4344-914D-FB981B901BB8}" srcId="{2E6D80AF-15F7-4E67-9262-22149F123106}" destId="{692790C7-844B-4736-BE27-C2E9B328006E}" srcOrd="4" destOrd="0" parTransId="{B9AF3E3A-C460-4783-8354-7EE1A5C89239}" sibTransId="{B58B1A58-53DA-4D36-89D0-2BE04C56D8FE}"/>
    <dgm:cxn modelId="{33420E3C-59F1-47D9-8615-E41E28C300A7}" srcId="{2E6D80AF-15F7-4E67-9262-22149F123106}" destId="{1CFA1CC4-28C9-4C07-8F2E-3562CBB8863D}" srcOrd="3" destOrd="0" parTransId="{371153BF-CB7A-4EE8-B26A-72E98F4C4C72}" sibTransId="{CABB882B-9567-4979-8E5E-D0335E231E28}"/>
    <dgm:cxn modelId="{FAAF027D-56F4-4068-B853-B4E29C1F798D}" type="presOf" srcId="{38F73216-7D6F-4E6B-AFDF-3AC1A78D4027}" destId="{94ED6F23-3BF4-47B4-9BA3-8B015270255A}" srcOrd="0" destOrd="0" presId="urn:microsoft.com/office/officeart/2005/8/layout/default#1"/>
    <dgm:cxn modelId="{D4FEA8A9-E18D-4542-ACE2-6034EEB93B39}" srcId="{2E6D80AF-15F7-4E67-9262-22149F123106}" destId="{EE13AF51-F34E-421C-B52D-3DE892A8166B}" srcOrd="7" destOrd="0" parTransId="{49F7FD79-C4A6-4CC4-A38B-54EBC23F04A6}" sibTransId="{4A6B7DA0-3C47-4840-A983-8C6AC18D255C}"/>
    <dgm:cxn modelId="{58138010-E9DB-401D-A402-1396CF024F4D}" srcId="{2E6D80AF-15F7-4E67-9262-22149F123106}" destId="{3B39A3AB-8C27-4B08-B5DA-98E51927C700}" srcOrd="5" destOrd="0" parTransId="{696429A4-AC71-48A9-BDA9-7874F8B6BCB7}" sibTransId="{5459A84C-09DF-4DE2-9003-891B7935A38B}"/>
    <dgm:cxn modelId="{ED35A096-D8ED-442D-8529-4F92992E161B}" srcId="{2E6D80AF-15F7-4E67-9262-22149F123106}" destId="{38F73216-7D6F-4E6B-AFDF-3AC1A78D4027}" srcOrd="0" destOrd="0" parTransId="{EA69BBDA-C0D7-4238-B1A4-ECEE72F485BF}" sibTransId="{1BCFBA66-FDD5-4CF2-87B8-5D09B75454F5}"/>
    <dgm:cxn modelId="{B9CF78E6-94E5-4D3A-8395-3476BB2527DD}" type="presOf" srcId="{84C87618-B1A8-41FD-9902-0EE6D8A666EE}" destId="{B8A357D4-A688-489F-A5E6-7F305E30A39A}" srcOrd="0" destOrd="0" presId="urn:microsoft.com/office/officeart/2005/8/layout/default#1"/>
    <dgm:cxn modelId="{005D2A3A-790C-4391-B5EF-D98D7BD3AC9F}" type="presOf" srcId="{79C3D4F9-2B1E-444D-8AF2-1B3CA882A2A3}" destId="{56AC8C54-AA2B-49F1-9734-045B8C71E152}" srcOrd="0" destOrd="0" presId="urn:microsoft.com/office/officeart/2005/8/layout/default#1"/>
    <dgm:cxn modelId="{60959796-9088-4131-B76C-2471A27296AD}" srcId="{2E6D80AF-15F7-4E67-9262-22149F123106}" destId="{79C3D4F9-2B1E-444D-8AF2-1B3CA882A2A3}" srcOrd="10" destOrd="0" parTransId="{2B315BE3-FC28-43AA-A756-AC9A7480BFDC}" sibTransId="{7632923F-FE5D-4004-B772-DEDC7B3A5C05}"/>
    <dgm:cxn modelId="{EAC9E403-FFB6-4052-8531-96C950469F1B}" type="presOf" srcId="{692790C7-844B-4736-BE27-C2E9B328006E}" destId="{3BFF00D9-F9BA-48D5-B27C-AD7ECBB6AFD0}" srcOrd="0" destOrd="0" presId="urn:microsoft.com/office/officeart/2005/8/layout/default#1"/>
    <dgm:cxn modelId="{14F087F4-2450-4BAC-B4E4-DA429AA27360}" type="presOf" srcId="{3B39A3AB-8C27-4B08-B5DA-98E51927C700}" destId="{FF5A59C2-D882-4968-9906-C108D0A6027D}" srcOrd="0" destOrd="0" presId="urn:microsoft.com/office/officeart/2005/8/layout/default#1"/>
    <dgm:cxn modelId="{3963D4B3-83A4-4C83-AF48-B6A38E3DC6D7}" type="presOf" srcId="{EA500D67-9599-458A-A14A-F4C489D87E5D}" destId="{0FD0BB85-EEA0-493F-8A16-9FCBEF042698}" srcOrd="0" destOrd="0" presId="urn:microsoft.com/office/officeart/2005/8/layout/default#1"/>
    <dgm:cxn modelId="{993DDB8B-98CE-4E40-8F76-01220B3B6B5D}" type="presOf" srcId="{EE13AF51-F34E-421C-B52D-3DE892A8166B}" destId="{42778040-CA75-4766-AD65-216EF374ED43}" srcOrd="0" destOrd="0" presId="urn:microsoft.com/office/officeart/2005/8/layout/default#1"/>
    <dgm:cxn modelId="{A2386712-0BD9-429A-9240-DFAE638C0056}" srcId="{2E6D80AF-15F7-4E67-9262-22149F123106}" destId="{359E2D68-F1B2-42BF-AC0D-D4DB22351D6C}" srcOrd="11" destOrd="0" parTransId="{8DD5FDFC-19FE-4798-AED9-81C2313FDD49}" sibTransId="{3EE31265-65AC-4F10-87E3-28F8E0EEC53D}"/>
    <dgm:cxn modelId="{EED12973-A80F-4E4D-8345-CDCDFD18DBD5}" srcId="{2E6D80AF-15F7-4E67-9262-22149F123106}" destId="{EA500D67-9599-458A-A14A-F4C489D87E5D}" srcOrd="8" destOrd="0" parTransId="{0129C01C-F232-4ACF-B1C4-3BDFD3BA7714}" sibTransId="{3A219840-F6BE-454E-A901-16639A51BB25}"/>
    <dgm:cxn modelId="{50D6DF08-5F37-45E0-A6F9-FFF851190C80}" type="presParOf" srcId="{F84FE145-063B-4E08-BBA8-C1214B34AD00}" destId="{94ED6F23-3BF4-47B4-9BA3-8B015270255A}" srcOrd="0" destOrd="0" presId="urn:microsoft.com/office/officeart/2005/8/layout/default#1"/>
    <dgm:cxn modelId="{7E48DFB6-5A92-49CB-8DA0-003B47143DA1}" type="presParOf" srcId="{F84FE145-063B-4E08-BBA8-C1214B34AD00}" destId="{9A726359-80BE-4BA0-95E7-25B35F38733B}" srcOrd="1" destOrd="0" presId="urn:microsoft.com/office/officeart/2005/8/layout/default#1"/>
    <dgm:cxn modelId="{B007211A-743D-4FEE-B1E2-FCBD8796332B}" type="presParOf" srcId="{F84FE145-063B-4E08-BBA8-C1214B34AD00}" destId="{2B24F8C0-2DFB-4990-A40A-94ED705EA8DB}" srcOrd="2" destOrd="0" presId="urn:microsoft.com/office/officeart/2005/8/layout/default#1"/>
    <dgm:cxn modelId="{790F44C0-8FED-445C-82AD-2F0F13277972}" type="presParOf" srcId="{F84FE145-063B-4E08-BBA8-C1214B34AD00}" destId="{E2639623-F064-4FAA-8E31-19B1F3C62365}" srcOrd="3" destOrd="0" presId="urn:microsoft.com/office/officeart/2005/8/layout/default#1"/>
    <dgm:cxn modelId="{4658A0C9-81DA-454B-9FEC-BC1BE356D3E7}" type="presParOf" srcId="{F84FE145-063B-4E08-BBA8-C1214B34AD00}" destId="{0D4D1DF7-5C18-4483-A2E1-5B9CAB87C770}" srcOrd="4" destOrd="0" presId="urn:microsoft.com/office/officeart/2005/8/layout/default#1"/>
    <dgm:cxn modelId="{E7950CC1-A0EB-44E3-9830-7D02A829F119}" type="presParOf" srcId="{F84FE145-063B-4E08-BBA8-C1214B34AD00}" destId="{857E1448-3E17-44AF-BB74-663DFB7D78A5}" srcOrd="5" destOrd="0" presId="urn:microsoft.com/office/officeart/2005/8/layout/default#1"/>
    <dgm:cxn modelId="{F2154EC3-A21A-4830-8E9F-3B02E784FC60}" type="presParOf" srcId="{F84FE145-063B-4E08-BBA8-C1214B34AD00}" destId="{537879D6-447F-4F53-8D60-C700192B069F}" srcOrd="6" destOrd="0" presId="urn:microsoft.com/office/officeart/2005/8/layout/default#1"/>
    <dgm:cxn modelId="{0B634B1F-318A-4DB5-B3C6-F595BD23545C}" type="presParOf" srcId="{F84FE145-063B-4E08-BBA8-C1214B34AD00}" destId="{26B385AA-E45C-405F-B547-F3AE821A8A64}" srcOrd="7" destOrd="0" presId="urn:microsoft.com/office/officeart/2005/8/layout/default#1"/>
    <dgm:cxn modelId="{1E393618-9AC5-4B47-9B7D-DAA973938705}" type="presParOf" srcId="{F84FE145-063B-4E08-BBA8-C1214B34AD00}" destId="{3BFF00D9-F9BA-48D5-B27C-AD7ECBB6AFD0}" srcOrd="8" destOrd="0" presId="urn:microsoft.com/office/officeart/2005/8/layout/default#1"/>
    <dgm:cxn modelId="{98FFFCFC-C0A7-4EBF-96CA-5C85EA6D23CB}" type="presParOf" srcId="{F84FE145-063B-4E08-BBA8-C1214B34AD00}" destId="{FA2D94C2-C45F-4B25-AFA6-2E29C52F8569}" srcOrd="9" destOrd="0" presId="urn:microsoft.com/office/officeart/2005/8/layout/default#1"/>
    <dgm:cxn modelId="{4D0184CC-4947-4806-9D50-0C5C7A0DC929}" type="presParOf" srcId="{F84FE145-063B-4E08-BBA8-C1214B34AD00}" destId="{FF5A59C2-D882-4968-9906-C108D0A6027D}" srcOrd="10" destOrd="0" presId="urn:microsoft.com/office/officeart/2005/8/layout/default#1"/>
    <dgm:cxn modelId="{A8CC12B4-376C-441E-8FB1-D91052F09B55}" type="presParOf" srcId="{F84FE145-063B-4E08-BBA8-C1214B34AD00}" destId="{85275138-0DAF-47AF-9421-EE5C6453F0CE}" srcOrd="11" destOrd="0" presId="urn:microsoft.com/office/officeart/2005/8/layout/default#1"/>
    <dgm:cxn modelId="{FBD0F81C-BB39-4986-95E8-59C0E82D0B6A}" type="presParOf" srcId="{F84FE145-063B-4E08-BBA8-C1214B34AD00}" destId="{B8A357D4-A688-489F-A5E6-7F305E30A39A}" srcOrd="12" destOrd="0" presId="urn:microsoft.com/office/officeart/2005/8/layout/default#1"/>
    <dgm:cxn modelId="{9ABFCA05-A8EB-4392-912C-D3AF7063C2C9}" type="presParOf" srcId="{F84FE145-063B-4E08-BBA8-C1214B34AD00}" destId="{2996C8BE-460A-416D-A024-BE40937ECD62}" srcOrd="13" destOrd="0" presId="urn:microsoft.com/office/officeart/2005/8/layout/default#1"/>
    <dgm:cxn modelId="{BF2B14F2-99BB-4997-8658-EF3575F76CEF}" type="presParOf" srcId="{F84FE145-063B-4E08-BBA8-C1214B34AD00}" destId="{42778040-CA75-4766-AD65-216EF374ED43}" srcOrd="14" destOrd="0" presId="urn:microsoft.com/office/officeart/2005/8/layout/default#1"/>
    <dgm:cxn modelId="{A144DBA5-E32D-4958-8286-979DA0AB128E}" type="presParOf" srcId="{F84FE145-063B-4E08-BBA8-C1214B34AD00}" destId="{DAFE3826-4DB4-427C-AA31-6BE14EAA4725}" srcOrd="15" destOrd="0" presId="urn:microsoft.com/office/officeart/2005/8/layout/default#1"/>
    <dgm:cxn modelId="{C295D478-73BD-4B9A-9BDA-3EF208F9F4E0}" type="presParOf" srcId="{F84FE145-063B-4E08-BBA8-C1214B34AD00}" destId="{0FD0BB85-EEA0-493F-8A16-9FCBEF042698}" srcOrd="16" destOrd="0" presId="urn:microsoft.com/office/officeart/2005/8/layout/default#1"/>
    <dgm:cxn modelId="{D3F4E64E-9538-448B-8B51-8F1E9BEC370A}" type="presParOf" srcId="{F84FE145-063B-4E08-BBA8-C1214B34AD00}" destId="{836E8484-633C-4BF0-99B9-9F7C555E311B}" srcOrd="17" destOrd="0" presId="urn:microsoft.com/office/officeart/2005/8/layout/default#1"/>
    <dgm:cxn modelId="{DDAE75B6-6EBB-4671-B06E-DA339D4118D4}" type="presParOf" srcId="{F84FE145-063B-4E08-BBA8-C1214B34AD00}" destId="{0BF2CE1F-906A-4A3E-A118-27E05878C772}" srcOrd="18" destOrd="0" presId="urn:microsoft.com/office/officeart/2005/8/layout/default#1"/>
    <dgm:cxn modelId="{B9E4CEBE-FBFF-42E9-8196-7E417EC57BF1}" type="presParOf" srcId="{F84FE145-063B-4E08-BBA8-C1214B34AD00}" destId="{07E6A3E1-C601-4AB3-9462-008B20327F27}" srcOrd="19" destOrd="0" presId="urn:microsoft.com/office/officeart/2005/8/layout/default#1"/>
    <dgm:cxn modelId="{1D8CA248-AFE2-4343-8C4B-3EB34B98ADBE}" type="presParOf" srcId="{F84FE145-063B-4E08-BBA8-C1214B34AD00}" destId="{56AC8C54-AA2B-49F1-9734-045B8C71E152}" srcOrd="20" destOrd="0" presId="urn:microsoft.com/office/officeart/2005/8/layout/default#1"/>
    <dgm:cxn modelId="{E307CC22-1572-4B76-9257-B411A6CB8BC5}" type="presParOf" srcId="{F84FE145-063B-4E08-BBA8-C1214B34AD00}" destId="{6D6358A7-1C4A-4F86-9CC0-510F78F7D35C}" srcOrd="21" destOrd="0" presId="urn:microsoft.com/office/officeart/2005/8/layout/default#1"/>
    <dgm:cxn modelId="{C3D60D6E-228A-4326-8294-60753F50AD2E}" type="presParOf" srcId="{F84FE145-063B-4E08-BBA8-C1214B34AD00}" destId="{FBACD9E2-22E3-4767-AA95-25A0684DFB27}" srcOrd="22" destOrd="0" presId="urn:microsoft.com/office/officeart/2005/8/layout/default#1"/>
    <dgm:cxn modelId="{A2439F0A-B1E9-4730-9F4F-BAF2F2FED8C0}" type="presParOf" srcId="{F84FE145-063B-4E08-BBA8-C1214B34AD00}" destId="{4F043D27-738B-4144-9ABD-C0217F8D93BD}" srcOrd="23" destOrd="0" presId="urn:microsoft.com/office/officeart/2005/8/layout/default#1"/>
    <dgm:cxn modelId="{7D5B9026-A569-4C4A-A421-E08A69B0F39D}" type="presParOf" srcId="{F84FE145-063B-4E08-BBA8-C1214B34AD00}" destId="{A9658EF0-FB3A-4B00-B0F5-0819AED97610}" srcOrd="24" destOrd="0" presId="urn:microsoft.com/office/officeart/2005/8/layout/default#1"/>
  </dgm:cxnLst>
  <dgm:bg/>
  <dgm:whole/>
  <dgm:extLst>
    <a:ext uri="http://schemas.microsoft.com/office/drawing/2008/diagram">
      <dsp:dataModelExt xmlns=""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D6F23-3BF4-47B4-9BA3-8B015270255A}">
      <dsp:nvSpPr>
        <dsp:cNvPr id="0" name=""/>
        <dsp:cNvSpPr/>
      </dsp:nvSpPr>
      <dsp:spPr>
        <a:xfrm>
          <a:off x="1672" y="332758"/>
          <a:ext cx="1326592" cy="795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Official laguage: lack</a:t>
          </a:r>
          <a:endParaRPr lang="en-US" sz="1200" kern="1200"/>
        </a:p>
      </dsp:txBody>
      <dsp:txXfrm>
        <a:off x="1672" y="332758"/>
        <a:ext cx="1326592" cy="795955"/>
      </dsp:txXfrm>
    </dsp:sp>
    <dsp:sp modelId="{2B24F8C0-2DFB-4990-A40A-94ED705EA8DB}">
      <dsp:nvSpPr>
        <dsp:cNvPr id="0" name=""/>
        <dsp:cNvSpPr/>
      </dsp:nvSpPr>
      <dsp:spPr>
        <a:xfrm>
          <a:off x="1460923" y="332758"/>
          <a:ext cx="1326592" cy="795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Capital: Londyn</a:t>
          </a:r>
          <a:endParaRPr lang="en-US" sz="1200" kern="1200"/>
        </a:p>
      </dsp:txBody>
      <dsp:txXfrm>
        <a:off x="1460923" y="332758"/>
        <a:ext cx="1326592" cy="795955"/>
      </dsp:txXfrm>
    </dsp:sp>
    <dsp:sp modelId="{0D4D1DF7-5C18-4483-A2E1-5B9CAB87C770}">
      <dsp:nvSpPr>
        <dsp:cNvPr id="0" name=""/>
        <dsp:cNvSpPr/>
      </dsp:nvSpPr>
      <dsp:spPr>
        <a:xfrm>
          <a:off x="2920175" y="332758"/>
          <a:ext cx="1326592" cy="795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Political system: constitutional monarchy</a:t>
          </a:r>
          <a:endParaRPr lang="en-US" sz="1200" kern="1200"/>
        </a:p>
      </dsp:txBody>
      <dsp:txXfrm>
        <a:off x="2920175" y="332758"/>
        <a:ext cx="1326592" cy="795955"/>
      </dsp:txXfrm>
    </dsp:sp>
    <dsp:sp modelId="{537879D6-447F-4F53-8D60-C700192B069F}">
      <dsp:nvSpPr>
        <dsp:cNvPr id="0" name=""/>
        <dsp:cNvSpPr/>
      </dsp:nvSpPr>
      <dsp:spPr>
        <a:xfrm>
          <a:off x="4379427" y="332758"/>
          <a:ext cx="1326592" cy="795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State type: część Wielkiej Brytanii</a:t>
          </a:r>
          <a:endParaRPr lang="en-US" sz="1200" kern="1200"/>
        </a:p>
      </dsp:txBody>
      <dsp:txXfrm>
        <a:off x="4379427" y="332758"/>
        <a:ext cx="1326592" cy="795955"/>
      </dsp:txXfrm>
    </dsp:sp>
    <dsp:sp modelId="{3BFF00D9-F9BA-48D5-B27C-AD7ECBB6AFD0}">
      <dsp:nvSpPr>
        <dsp:cNvPr id="0" name=""/>
        <dsp:cNvSpPr/>
      </dsp:nvSpPr>
      <dsp:spPr>
        <a:xfrm>
          <a:off x="1672" y="1261373"/>
          <a:ext cx="1326592" cy="795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Head of state: Queen Elizabeth II</a:t>
          </a:r>
          <a:endParaRPr lang="en-US" sz="1200" kern="1200"/>
        </a:p>
      </dsp:txBody>
      <dsp:txXfrm>
        <a:off x="1672" y="1261373"/>
        <a:ext cx="1326592" cy="795955"/>
      </dsp:txXfrm>
    </dsp:sp>
    <dsp:sp modelId="{FF5A59C2-D882-4968-9906-C108D0A6027D}">
      <dsp:nvSpPr>
        <dsp:cNvPr id="0" name=""/>
        <dsp:cNvSpPr/>
      </dsp:nvSpPr>
      <dsp:spPr>
        <a:xfrm>
          <a:off x="1460923" y="1261373"/>
          <a:ext cx="1326592" cy="795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Prime Minister: Prime Minister Boris Johnson</a:t>
          </a:r>
          <a:endParaRPr lang="en-US" sz="1200" kern="1200"/>
        </a:p>
      </dsp:txBody>
      <dsp:txXfrm>
        <a:off x="1460923" y="1261373"/>
        <a:ext cx="1326592" cy="795955"/>
      </dsp:txXfrm>
    </dsp:sp>
    <dsp:sp modelId="{B8A357D4-A688-489F-A5E6-7F305E30A39A}">
      <dsp:nvSpPr>
        <dsp:cNvPr id="0" name=""/>
        <dsp:cNvSpPr/>
      </dsp:nvSpPr>
      <dsp:spPr>
        <a:xfrm>
          <a:off x="2920175" y="1261373"/>
          <a:ext cx="1326592" cy="795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Total surface: 130 395km²</a:t>
          </a:r>
          <a:endParaRPr lang="en-US" sz="1200" kern="1200"/>
        </a:p>
      </dsp:txBody>
      <dsp:txXfrm>
        <a:off x="2920175" y="1261373"/>
        <a:ext cx="1326592" cy="795955"/>
      </dsp:txXfrm>
    </dsp:sp>
    <dsp:sp modelId="{42778040-CA75-4766-AD65-216EF374ED43}">
      <dsp:nvSpPr>
        <dsp:cNvPr id="0" name=""/>
        <dsp:cNvSpPr/>
      </dsp:nvSpPr>
      <dsp:spPr>
        <a:xfrm>
          <a:off x="4379427" y="1261373"/>
          <a:ext cx="1326592" cy="795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Population: 56 286 961</a:t>
          </a:r>
          <a:endParaRPr lang="en-US" sz="1200" kern="1200"/>
        </a:p>
      </dsp:txBody>
      <dsp:txXfrm>
        <a:off x="4379427" y="1261373"/>
        <a:ext cx="1326592" cy="795955"/>
      </dsp:txXfrm>
    </dsp:sp>
    <dsp:sp modelId="{0FD0BB85-EEA0-493F-8A16-9FCBEF042698}">
      <dsp:nvSpPr>
        <dsp:cNvPr id="0" name=""/>
        <dsp:cNvSpPr/>
      </dsp:nvSpPr>
      <dsp:spPr>
        <a:xfrm>
          <a:off x="1672" y="2189988"/>
          <a:ext cx="1326592" cy="795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Population density: 432 people/km</a:t>
          </a:r>
          <a:endParaRPr lang="en-US" sz="1200" kern="1200"/>
        </a:p>
      </dsp:txBody>
      <dsp:txXfrm>
        <a:off x="1672" y="2189988"/>
        <a:ext cx="1326592" cy="795955"/>
      </dsp:txXfrm>
    </dsp:sp>
    <dsp:sp modelId="{0BF2CE1F-906A-4A3E-A118-27E05878C772}">
      <dsp:nvSpPr>
        <dsp:cNvPr id="0" name=""/>
        <dsp:cNvSpPr/>
      </dsp:nvSpPr>
      <dsp:spPr>
        <a:xfrm>
          <a:off x="1460923" y="2189988"/>
          <a:ext cx="1326592" cy="795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Currency: Pount sterling (£, GBP)</a:t>
          </a:r>
          <a:endParaRPr lang="en-US" sz="1200" kern="1200"/>
        </a:p>
      </dsp:txBody>
      <dsp:txXfrm>
        <a:off x="1460923" y="2189988"/>
        <a:ext cx="1326592" cy="795955"/>
      </dsp:txXfrm>
    </dsp:sp>
    <dsp:sp modelId="{56AC8C54-AA2B-49F1-9734-045B8C71E152}">
      <dsp:nvSpPr>
        <dsp:cNvPr id="0" name=""/>
        <dsp:cNvSpPr/>
      </dsp:nvSpPr>
      <dsp:spPr>
        <a:xfrm>
          <a:off x="2920175" y="2189988"/>
          <a:ext cx="1326592" cy="795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Dominat religion: Anglicanism</a:t>
          </a:r>
          <a:endParaRPr lang="en-US" sz="1200" kern="1200"/>
        </a:p>
      </dsp:txBody>
      <dsp:txXfrm>
        <a:off x="2920175" y="2189988"/>
        <a:ext cx="1326592" cy="795955"/>
      </dsp:txXfrm>
    </dsp:sp>
    <dsp:sp modelId="{FBACD9E2-22E3-4767-AA95-25A0684DFB27}">
      <dsp:nvSpPr>
        <dsp:cNvPr id="0" name=""/>
        <dsp:cNvSpPr/>
      </dsp:nvSpPr>
      <dsp:spPr>
        <a:xfrm>
          <a:off x="4379427" y="2189988"/>
          <a:ext cx="1326592" cy="795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Time zone: </a:t>
          </a:r>
          <a:r>
            <a:rPr lang="pl-PL" sz="1200" kern="1200">
              <a:hlinkClick xmlns:r="http://schemas.openxmlformats.org/officeDocument/2006/relationships" r:id="rId1"/>
            </a:rPr>
            <a:t>UTC</a:t>
          </a:r>
          <a:r>
            <a:rPr lang="pl-PL" sz="1200" kern="1200"/>
            <a:t> +0, summertime: UTC +1</a:t>
          </a:r>
          <a:endParaRPr lang="en-US" sz="1200" kern="1200"/>
        </a:p>
      </dsp:txBody>
      <dsp:txXfrm>
        <a:off x="4379427" y="2189988"/>
        <a:ext cx="1326592" cy="795955"/>
      </dsp:txXfrm>
    </dsp:sp>
    <dsp:sp modelId="{A9658EF0-FB3A-4B00-B0F5-0819AED97610}">
      <dsp:nvSpPr>
        <dsp:cNvPr id="0" name=""/>
        <dsp:cNvSpPr/>
      </dsp:nvSpPr>
      <dsp:spPr>
        <a:xfrm>
          <a:off x="2190549" y="3118602"/>
          <a:ext cx="1326592" cy="795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Phone code: +44</a:t>
          </a:r>
          <a:endParaRPr lang="en-US" sz="1200" kern="1200"/>
        </a:p>
      </dsp:txBody>
      <dsp:txXfrm>
        <a:off x="2190549" y="3118602"/>
        <a:ext cx="1326592" cy="7959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3A4FD0-BB5B-445B-8E1E-5586DFABCA25}" type="datetimeFigureOut">
              <a:rPr lang="pl-PL" smtClean="0"/>
              <a:t>01.05.2021</a:t>
            </a:fld>
            <a:endParaRPr lang="pl-PL"/>
          </a:p>
        </p:txBody>
      </p:sp>
      <p:sp>
        <p:nvSpPr>
          <p:cNvPr id="4" name="Symbol zastępczy obrazu slajd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3FFCA9-D6B0-4C2A-AFF9-0960EC6EB5ED}" type="slidenum">
              <a:rPr lang="pl-PL" smtClean="0"/>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5/1/2021</a:t>
            </a:fld>
            <a:endParaRPr lang="en-US" dirty="0"/>
          </a:p>
        </p:txBody>
      </p:sp>
      <p:sp>
        <p:nvSpPr>
          <p:cNvPr id="5" name="Footer Placeholder 4">
            <a:extLst>
              <a:ext uri="{FF2B5EF4-FFF2-40B4-BE49-F238E27FC236}">
                <a16:creationId xmlns=""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 xmlns:p14="http://schemas.microsoft.com/office/powerpoint/2010/main" val="4104774052"/>
      </p:ext>
    </p:extLst>
  </p:cSld>
  <p:clrMapOvr>
    <a:masterClrMapping/>
  </p:clrMapOvr>
  <p:transition spd="slow">
    <p:fade/>
    <p:sndAc>
      <p:stSnd>
        <p:snd r:embed="rId1" name="chimes.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pPr/>
              <a:t>5/1/2021</a:t>
            </a:fld>
            <a:endParaRPr lang="en-US"/>
          </a:p>
        </p:txBody>
      </p:sp>
      <p:sp>
        <p:nvSpPr>
          <p:cNvPr id="5" name="Footer Placeholder 4">
            <a:extLst>
              <a:ext uri="{FF2B5EF4-FFF2-40B4-BE49-F238E27FC236}">
                <a16:creationId xmlns=""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 xmlns:p14="http://schemas.microsoft.com/office/powerpoint/2010/main" val="3793852896"/>
      </p:ext>
    </p:extLst>
  </p:cSld>
  <p:clrMapOvr>
    <a:masterClrMapping/>
  </p:clrMapOvr>
  <p:transition spd="slow">
    <p:fade/>
    <p:sndAc>
      <p:stSnd>
        <p:snd r:embed="rId1" name="chimes.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pPr/>
              <a:t>5/1/2021</a:t>
            </a:fld>
            <a:endParaRPr lang="en-US"/>
          </a:p>
        </p:txBody>
      </p:sp>
      <p:sp>
        <p:nvSpPr>
          <p:cNvPr id="5" name="Footer Placeholder 4">
            <a:extLst>
              <a:ext uri="{FF2B5EF4-FFF2-40B4-BE49-F238E27FC236}">
                <a16:creationId xmlns=""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 xmlns:p14="http://schemas.microsoft.com/office/powerpoint/2010/main" val="35250555"/>
      </p:ext>
    </p:extLst>
  </p:cSld>
  <p:clrMapOvr>
    <a:masterClrMapping/>
  </p:clrMapOvr>
  <p:transition spd="slow">
    <p:fade/>
    <p:sndAc>
      <p:stSnd>
        <p:snd r:embed="rId1" name="chimes.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pPr/>
              <a:t>5/1/2021</a:t>
            </a:fld>
            <a:endParaRPr lang="en-US" dirty="0"/>
          </a:p>
        </p:txBody>
      </p:sp>
      <p:sp>
        <p:nvSpPr>
          <p:cNvPr id="5" name="Footer Placeholder 4">
            <a:extLst>
              <a:ext uri="{FF2B5EF4-FFF2-40B4-BE49-F238E27FC236}">
                <a16:creationId xmlns=""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 xmlns:p14="http://schemas.microsoft.com/office/powerpoint/2010/main" val="1288782092"/>
      </p:ext>
    </p:extLst>
  </p:cSld>
  <p:clrMapOvr>
    <a:masterClrMapping/>
  </p:clrMapOvr>
  <p:transition spd="slow">
    <p:fade/>
    <p:sndAc>
      <p:stSnd>
        <p:snd r:embed="rId1" name="chimes.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pPr/>
              <a:t>5/1/2021</a:t>
            </a:fld>
            <a:endParaRPr lang="en-US"/>
          </a:p>
        </p:txBody>
      </p:sp>
      <p:sp>
        <p:nvSpPr>
          <p:cNvPr id="5" name="Footer Placeholder 4">
            <a:extLst>
              <a:ext uri="{FF2B5EF4-FFF2-40B4-BE49-F238E27FC236}">
                <a16:creationId xmlns=""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 xmlns:p14="http://schemas.microsoft.com/office/powerpoint/2010/main" val="36206075"/>
      </p:ext>
    </p:extLst>
  </p:cSld>
  <p:clrMapOvr>
    <a:masterClrMapping/>
  </p:clrMapOvr>
  <p:transition spd="slow">
    <p:fade/>
    <p:sndAc>
      <p:stSnd>
        <p:snd r:embed="rId1" name="chimes.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pPr/>
              <a:t>5/1/2021</a:t>
            </a:fld>
            <a:endParaRPr lang="en-US"/>
          </a:p>
        </p:txBody>
      </p:sp>
      <p:sp>
        <p:nvSpPr>
          <p:cNvPr id="6" name="Footer Placeholder 5">
            <a:extLst>
              <a:ext uri="{FF2B5EF4-FFF2-40B4-BE49-F238E27FC236}">
                <a16:creationId xmlns=""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 xmlns:p14="http://schemas.microsoft.com/office/powerpoint/2010/main" val="4221146146"/>
      </p:ext>
    </p:extLst>
  </p:cSld>
  <p:clrMapOvr>
    <a:masterClrMapping/>
  </p:clrMapOvr>
  <p:transition spd="slow">
    <p:fade/>
    <p:sndAc>
      <p:stSnd>
        <p:snd r:embed="rId1" name="chimes.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pPr/>
              <a:t>5/1/2021</a:t>
            </a:fld>
            <a:endParaRPr lang="en-US"/>
          </a:p>
        </p:txBody>
      </p:sp>
      <p:sp>
        <p:nvSpPr>
          <p:cNvPr id="8" name="Footer Placeholder 7">
            <a:extLst>
              <a:ext uri="{FF2B5EF4-FFF2-40B4-BE49-F238E27FC236}">
                <a16:creationId xmlns=""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 xmlns:p14="http://schemas.microsoft.com/office/powerpoint/2010/main" val="3186340422"/>
      </p:ext>
    </p:extLst>
  </p:cSld>
  <p:clrMapOvr>
    <a:masterClrMapping/>
  </p:clrMapOvr>
  <p:transition spd="slow">
    <p:fade/>
    <p:sndAc>
      <p:stSnd>
        <p:snd r:embed="rId1" name="chimes.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pPr/>
              <a:t>5/1/2021</a:t>
            </a:fld>
            <a:endParaRPr lang="en-US"/>
          </a:p>
        </p:txBody>
      </p:sp>
      <p:sp>
        <p:nvSpPr>
          <p:cNvPr id="4" name="Footer Placeholder 3">
            <a:extLst>
              <a:ext uri="{FF2B5EF4-FFF2-40B4-BE49-F238E27FC236}">
                <a16:creationId xmlns=""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 xmlns:p14="http://schemas.microsoft.com/office/powerpoint/2010/main" val="3441418977"/>
      </p:ext>
    </p:extLst>
  </p:cSld>
  <p:clrMapOvr>
    <a:masterClrMapping/>
  </p:clrMapOvr>
  <p:transition spd="slow">
    <p:fade/>
    <p:sndAc>
      <p:stSnd>
        <p:snd r:embed="rId1" name="chimes.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pPr/>
              <a:t>5/1/2021</a:t>
            </a:fld>
            <a:endParaRPr lang="en-US"/>
          </a:p>
        </p:txBody>
      </p:sp>
      <p:sp>
        <p:nvSpPr>
          <p:cNvPr id="3" name="Footer Placeholder 2">
            <a:extLst>
              <a:ext uri="{FF2B5EF4-FFF2-40B4-BE49-F238E27FC236}">
                <a16:creationId xmlns=""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 xmlns:p14="http://schemas.microsoft.com/office/powerpoint/2010/main" val="3215728842"/>
      </p:ext>
    </p:extLst>
  </p:cSld>
  <p:clrMapOvr>
    <a:masterClrMapping/>
  </p:clrMapOvr>
  <p:transition spd="slow">
    <p:fade/>
    <p:sndAc>
      <p:stSnd>
        <p:snd r:embed="rId1" name="chimes.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pPr/>
              <a:t>5/1/2021</a:t>
            </a:fld>
            <a:endParaRPr lang="en-US"/>
          </a:p>
        </p:txBody>
      </p:sp>
      <p:sp>
        <p:nvSpPr>
          <p:cNvPr id="6" name="Footer Placeholder 5">
            <a:extLst>
              <a:ext uri="{FF2B5EF4-FFF2-40B4-BE49-F238E27FC236}">
                <a16:creationId xmlns=""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 xmlns:p14="http://schemas.microsoft.com/office/powerpoint/2010/main" val="326426551"/>
      </p:ext>
    </p:extLst>
  </p:cSld>
  <p:clrMapOvr>
    <a:masterClrMapping/>
  </p:clrMapOvr>
  <p:transition spd="slow">
    <p:fade/>
    <p:sndAc>
      <p:stSnd>
        <p:snd r:embed="rId1" name="chimes.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pPr/>
              <a:t>5/1/2021</a:t>
            </a:fld>
            <a:endParaRPr lang="en-US"/>
          </a:p>
        </p:txBody>
      </p:sp>
      <p:sp>
        <p:nvSpPr>
          <p:cNvPr id="6" name="Footer Placeholder 5">
            <a:extLst>
              <a:ext uri="{FF2B5EF4-FFF2-40B4-BE49-F238E27FC236}">
                <a16:creationId xmlns=""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 xmlns:p14="http://schemas.microsoft.com/office/powerpoint/2010/main" val="3331855921"/>
      </p:ext>
    </p:extLst>
  </p:cSld>
  <p:clrMapOvr>
    <a:masterClrMapping/>
  </p:clrMapOvr>
  <p:transition spd="slow">
    <p:fade/>
    <p:sndAc>
      <p:stSnd>
        <p:snd r:embed="rId1" name="chimes.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0BABF38A-8A0D-492E-BD20-6CF4D46B50BD}"/>
              </a:ext>
              <a:ext uri="{C183D7F6-B498-43B3-948B-1728B52AA6E4}">
                <adec:decorative xmlns=""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5/1/2021</a:t>
            </a:fld>
            <a:endParaRPr lang="en-US" dirty="0"/>
          </a:p>
        </p:txBody>
      </p:sp>
      <p:sp>
        <p:nvSpPr>
          <p:cNvPr id="5" name="Footer Placeholder 4">
            <a:extLst>
              <a:ext uri="{FF2B5EF4-FFF2-40B4-BE49-F238E27FC236}">
                <a16:creationId xmlns=""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 xmlns:a16="http://schemas.microsoft.com/office/drawing/2014/main" id="{BC526B7A-4801-4FD1-95C8-03AF22629E87}"/>
              </a:ext>
            </a:extLst>
          </p:cNvPr>
          <p:cNvPicPr>
            <a:picLocks noChangeAspect="1"/>
          </p:cNvPicPr>
          <p:nvPr/>
        </p:nvPicPr>
        <p:blipFill>
          <a:blip r:embed="rId14">
            <a:alphaModFix amt="10000"/>
            <a:extLst>
              <a:ext uri="{28A0092B-C50C-407E-A947-70E740481C1C}">
                <a14:useLocalDpi xmlns=""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 xmlns:p14="http://schemas.microsoft.com/office/powerpoint/2010/main" val="7389602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23" r:id="rId8"/>
    <p:sldLayoutId id="2147483724" r:id="rId9"/>
    <p:sldLayoutId id="2147483725" r:id="rId10"/>
    <p:sldLayoutId id="2147483733" r:id="rId11"/>
  </p:sldLayoutIdLst>
  <p:transition spd="slow">
    <p:fade/>
    <p:sndAc>
      <p:stSnd>
        <p:snd r:embed="rId13" name="chimes.wav" builtIn="1"/>
      </p:stSnd>
    </p:sndAc>
  </p:transition>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4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4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4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image" Target="../media/image79.jpeg"/></Relationships>
</file>

<file path=ppt/slides/_rels/slide4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jpeg"/><Relationship Id="rId4" Type="http://schemas.openxmlformats.org/officeDocument/2006/relationships/image" Target="../media/image85.png"/></Relationships>
</file>

<file path=ppt/slides/_rels/slide5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5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1.jpeg"/></Relationships>
</file>

<file path=ppt/slides/_rels/slide5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5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6.jpeg"/></Relationships>
</file>

<file path=ppt/slides/_rels/slide5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1.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3.jpeg"/></Relationships>
</file>

<file path=ppt/slides/_rels/slide62.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5.jpeg"/></Relationships>
</file>

<file path=ppt/slides/_rels/slide63.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8.jpeg"/></Relationships>
</file>

<file path=ppt/slides/_rels/slide65.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0.jpeg"/></Relationships>
</file>

<file path=ppt/slides/_rels/slide66.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2.jpeg"/></Relationships>
</file>

<file path=ppt/slides/_rels/slide67.xml.rels><?xml version="1.0" encoding="UTF-8" standalone="yes"?>
<Relationships xmlns="http://schemas.openxmlformats.org/package/2006/relationships"><Relationship Id="rId3" Type="http://schemas.openxmlformats.org/officeDocument/2006/relationships/hyperlink" Target="http://www.britannica.com/" TargetMode="Externa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hyperlink" Target="http://www.safesearchkids.com/" TargetMode="External"/><Relationship Id="rId4" Type="http://schemas.openxmlformats.org/officeDocument/2006/relationships/hyperlink" Target="http://www.wiki.kidzsearch.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png"/><Relationship Id="rId7" Type="http://schemas.openxmlformats.org/officeDocument/2006/relationships/diagramData" Target="../diagrams/data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9.png"/><Relationship Id="rId11" Type="http://schemas.microsoft.com/office/2007/relationships/diagramDrawing" Target="../diagrams/drawing1.xml"/><Relationship Id="rId5" Type="http://schemas.openxmlformats.org/officeDocument/2006/relationships/image" Target="../media/image18.jpeg"/><Relationship Id="rId10" Type="http://schemas.openxmlformats.org/officeDocument/2006/relationships/diagramColors" Target="../diagrams/colors1.xml"/><Relationship Id="rId4" Type="http://schemas.openxmlformats.org/officeDocument/2006/relationships/image" Target="../media/image3.png"/><Relationship Id="rId9"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7">
            <a:extLst>
              <a:ext uri="{FF2B5EF4-FFF2-40B4-BE49-F238E27FC236}">
                <a16:creationId xmlns="" xmlns:a16="http://schemas.microsoft.com/office/drawing/2014/main" id="{0BABF38A-8A0D-492E-BD20-6CF4D46B50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6" name="Picture 19">
            <a:extLst>
              <a:ext uri="{FF2B5EF4-FFF2-40B4-BE49-F238E27FC236}">
                <a16:creationId xmlns="" xmlns:a16="http://schemas.microsoft.com/office/drawing/2014/main" id="{BC526B7A-4801-4FD1-95C8-03AF22629E8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10000"/>
            <a:extLst>
              <a:ext uri="{28A0092B-C50C-407E-A947-70E740481C1C}">
                <a14:useLocalDpi xmlns="" xmlns:a14="http://schemas.microsoft.com/office/drawing/2010/main" val="0"/>
              </a:ext>
            </a:extLst>
          </a:blip>
          <a:stretch>
            <a:fillRect/>
          </a:stretch>
        </p:blipFill>
        <p:spPr>
          <a:xfrm>
            <a:off x="8534400" y="0"/>
            <a:ext cx="3654612" cy="4575348"/>
          </a:xfrm>
          <a:prstGeom prst="rect">
            <a:avLst/>
          </a:prstGeom>
        </p:spPr>
      </p:pic>
      <p:sp useBgFill="1">
        <p:nvSpPr>
          <p:cNvPr id="17" name="Rectangle 21">
            <a:extLst>
              <a:ext uri="{FF2B5EF4-FFF2-40B4-BE49-F238E27FC236}">
                <a16:creationId xmlns="" xmlns:a16="http://schemas.microsoft.com/office/drawing/2014/main" id="{8651CFA9-6065-4243-AC48-858E35978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9" name="Rectangle 23">
            <a:extLst>
              <a:ext uri="{FF2B5EF4-FFF2-40B4-BE49-F238E27FC236}">
                <a16:creationId xmlns="" xmlns:a16="http://schemas.microsoft.com/office/drawing/2014/main" id="{FBC8BBE5-981E-4B0B-9654-32B5668BFF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6" name="Group 25">
            <a:extLst>
              <a:ext uri="{FF2B5EF4-FFF2-40B4-BE49-F238E27FC236}">
                <a16:creationId xmlns="" xmlns:a16="http://schemas.microsoft.com/office/drawing/2014/main" id="{8ED5E97A-D21B-4AA4-83CF-DA3A380E301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0" y="0"/>
            <a:ext cx="7724071" cy="6858000"/>
            <a:chOff x="4464881" y="0"/>
            <a:chExt cx="7724071" cy="6858000"/>
          </a:xfrm>
        </p:grpSpPr>
        <p:pic>
          <p:nvPicPr>
            <p:cNvPr id="27" name="Picture 26">
              <a:extLst>
                <a:ext uri="{FF2B5EF4-FFF2-40B4-BE49-F238E27FC236}">
                  <a16:creationId xmlns="" xmlns:a16="http://schemas.microsoft.com/office/drawing/2014/main" id="{8AF5706D-4464-450F-93F4-853EDF68CE43}"/>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4">
              <a:duotone>
                <a:schemeClr val="accent6">
                  <a:shade val="45000"/>
                  <a:satMod val="135000"/>
                </a:schemeClr>
                <a:prstClr val="white"/>
              </a:duotone>
              <a:alphaModFix amt="15000"/>
              <a:extLst>
                <a:ext uri="{28A0092B-C50C-407E-A947-70E740481C1C}">
                  <a14:useLocalDpi xmlns="" xmlns:a14="http://schemas.microsoft.com/office/drawing/2010/main" val="0"/>
                </a:ext>
              </a:extLst>
            </a:blip>
            <a:stretch>
              <a:fillRect/>
            </a:stretch>
          </p:blipFill>
          <p:spPr>
            <a:xfrm>
              <a:off x="7073255" y="0"/>
              <a:ext cx="5115697" cy="6858000"/>
            </a:xfrm>
            <a:prstGeom prst="rect">
              <a:avLst/>
            </a:prstGeom>
          </p:spPr>
        </p:pic>
        <p:pic>
          <p:nvPicPr>
            <p:cNvPr id="28" name="Picture 27">
              <a:extLst>
                <a:ext uri="{FF2B5EF4-FFF2-40B4-BE49-F238E27FC236}">
                  <a16:creationId xmlns="" xmlns:a16="http://schemas.microsoft.com/office/drawing/2014/main" id="{3E0FB244-C158-43A9-AD7A-05DC5BBF6D33}"/>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5">
              <a:duotone>
                <a:schemeClr val="accent6">
                  <a:shade val="45000"/>
                  <a:satMod val="135000"/>
                </a:schemeClr>
                <a:prstClr val="white"/>
              </a:duotone>
              <a:alphaModFix amt="7000"/>
              <a:extLst>
                <a:ext uri="{28A0092B-C50C-407E-A947-70E740481C1C}">
                  <a14:useLocalDpi xmlns=""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ytuł 1"/>
          <p:cNvSpPr>
            <a:spLocks noGrp="1"/>
          </p:cNvSpPr>
          <p:nvPr>
            <p:ph type="ctrTitle"/>
          </p:nvPr>
        </p:nvSpPr>
        <p:spPr>
          <a:xfrm>
            <a:off x="838200" y="586992"/>
            <a:ext cx="5638800" cy="2461008"/>
          </a:xfrm>
        </p:spPr>
        <p:txBody>
          <a:bodyPr vert="horz" lIns="91440" tIns="45720" rIns="91440" bIns="45720" rtlCol="0" anchor="ctr" anchorCtr="0">
            <a:normAutofit/>
          </a:bodyPr>
          <a:lstStyle/>
          <a:p>
            <a:pPr algn="l"/>
            <a:r>
              <a:rPr lang="en-US" dirty="0">
                <a:latin typeface="Algerian" pitchFamily="82" charset="0"/>
              </a:rPr>
              <a:t>The British Isles </a:t>
            </a:r>
          </a:p>
        </p:txBody>
      </p:sp>
      <p:sp>
        <p:nvSpPr>
          <p:cNvPr id="3" name="Podtytuł 2"/>
          <p:cNvSpPr>
            <a:spLocks noGrp="1"/>
          </p:cNvSpPr>
          <p:nvPr>
            <p:ph type="subTitle" idx="1"/>
          </p:nvPr>
        </p:nvSpPr>
        <p:spPr>
          <a:xfrm>
            <a:off x="838200" y="3124200"/>
            <a:ext cx="5638437" cy="3156166"/>
          </a:xfrm>
        </p:spPr>
        <p:txBody>
          <a:bodyPr vert="horz" lIns="91440" tIns="45720" rIns="91440" bIns="45720" rtlCol="0" anchor="ctr">
            <a:normAutofit/>
          </a:bodyPr>
          <a:lstStyle/>
          <a:p>
            <a:pPr indent="-228600" algn="l">
              <a:buFont typeface="Arial" panose="020B0604020202020204" pitchFamily="34" charset="0"/>
              <a:buChar char="•"/>
            </a:pPr>
            <a:r>
              <a:rPr lang="en-US" sz="1800" dirty="0"/>
              <a:t>Autor: Oliwia Wójcik</a:t>
            </a:r>
          </a:p>
          <a:p>
            <a:pPr indent="-228600" algn="l">
              <a:buFont typeface="Arial" panose="020B0604020202020204" pitchFamily="34" charset="0"/>
              <a:buChar char="•"/>
            </a:pPr>
            <a:r>
              <a:rPr lang="en-US" sz="1800" dirty="0" err="1"/>
              <a:t>Nauczyciel</a:t>
            </a:r>
            <a:r>
              <a:rPr lang="en-US" sz="1800" dirty="0"/>
              <a:t>: Marta Kruk </a:t>
            </a:r>
          </a:p>
          <a:p>
            <a:pPr indent="-228600" algn="l">
              <a:buFont typeface="Arial" panose="020B0604020202020204" pitchFamily="34" charset="0"/>
              <a:buChar char="•"/>
            </a:pPr>
            <a:r>
              <a:rPr lang="en-US" sz="1800" dirty="0"/>
              <a:t>Adres </a:t>
            </a:r>
            <a:r>
              <a:rPr lang="en-US" sz="1800" dirty="0" err="1"/>
              <a:t>szkoły</a:t>
            </a:r>
            <a:r>
              <a:rPr lang="en-US" sz="1800" dirty="0"/>
              <a:t>:</a:t>
            </a:r>
          </a:p>
          <a:p>
            <a:pPr indent="-228600" algn="l">
              <a:buFont typeface="Arial" panose="020B0604020202020204" pitchFamily="34" charset="0"/>
              <a:buChar char="•"/>
            </a:pPr>
            <a:r>
              <a:rPr lang="en-US" sz="1800" dirty="0" err="1"/>
              <a:t>Publiczna</a:t>
            </a:r>
            <a:r>
              <a:rPr lang="en-US" sz="1800" dirty="0"/>
              <a:t> </a:t>
            </a:r>
            <a:r>
              <a:rPr lang="en-US" sz="1800" dirty="0" err="1"/>
              <a:t>Szkoła</a:t>
            </a:r>
            <a:r>
              <a:rPr lang="en-US" sz="1800" dirty="0"/>
              <a:t> </a:t>
            </a:r>
            <a:r>
              <a:rPr lang="en-US" sz="1800" dirty="0" err="1"/>
              <a:t>Podstawowa</a:t>
            </a:r>
            <a:r>
              <a:rPr lang="en-US" sz="1800" dirty="0"/>
              <a:t> w </a:t>
            </a:r>
            <a:r>
              <a:rPr lang="en-US" sz="1800" dirty="0" err="1"/>
              <a:t>Sarnowie</a:t>
            </a:r>
          </a:p>
          <a:p>
            <a:pPr indent="-228600" algn="l">
              <a:buFont typeface="Arial" panose="020B0604020202020204" pitchFamily="34" charset="0"/>
              <a:buChar char="•"/>
            </a:pPr>
            <a:r>
              <a:rPr lang="en-US" sz="1800" dirty="0" err="1"/>
              <a:t>Sarnów</a:t>
            </a:r>
            <a:r>
              <a:rPr lang="en-US" sz="1800" dirty="0"/>
              <a:t> 19B</a:t>
            </a:r>
          </a:p>
          <a:p>
            <a:pPr indent="-228600" algn="l">
              <a:buFont typeface="Arial" panose="020B0604020202020204" pitchFamily="34" charset="0"/>
              <a:buChar char="•"/>
            </a:pPr>
            <a:r>
              <a:rPr lang="en-US" sz="1800" dirty="0"/>
              <a:t>21-421 </a:t>
            </a:r>
            <a:r>
              <a:rPr lang="en-US" sz="1800" dirty="0" err="1"/>
              <a:t>Tuchowicz</a:t>
            </a:r>
          </a:p>
          <a:p>
            <a:pPr indent="-228600" algn="l">
              <a:buFont typeface="Arial" panose="020B0604020202020204" pitchFamily="34" charset="0"/>
              <a:buChar char="•"/>
            </a:pPr>
            <a:r>
              <a:rPr lang="en-US" sz="1800" dirty="0" err="1"/>
              <a:t>Woj</a:t>
            </a:r>
            <a:r>
              <a:rPr lang="en-US" sz="1800" dirty="0"/>
              <a:t>. </a:t>
            </a:r>
            <a:r>
              <a:rPr lang="en-US" sz="1800" dirty="0" err="1"/>
              <a:t>lubelskie</a:t>
            </a:r>
          </a:p>
        </p:txBody>
      </p:sp>
      <p:pic>
        <p:nvPicPr>
          <p:cNvPr id="32770" name="Picture 2" descr="https://cdn4.vectorstock.com/i/thumb-large/83/43/cartoon-united-kingdom-map-national-symbols-vector-20548343.jpg"/>
          <p:cNvPicPr>
            <a:picLocks noChangeAspect="1" noChangeArrowheads="1"/>
          </p:cNvPicPr>
          <p:nvPr/>
        </p:nvPicPr>
        <p:blipFill>
          <a:blip r:embed="rId6"/>
          <a:srcRect/>
          <a:stretch>
            <a:fillRect/>
          </a:stretch>
        </p:blipFill>
        <p:spPr bwMode="auto">
          <a:xfrm>
            <a:off x="6383547" y="813214"/>
            <a:ext cx="5208857" cy="5471488"/>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650317164"/>
      </p:ext>
    </p:extLst>
  </p:cSld>
  <p:clrMapOvr>
    <a:masterClrMapping/>
  </p:clrMapOvr>
  <p:transition spd="slow">
    <p:fade/>
    <p:sndAc>
      <p:stSnd>
        <p:snd r:embed="rId2" name="chimes.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lgerian" pitchFamily="82" charset="0"/>
              </a:rPr>
              <a:t>INTERESTING PLACES IN LONDON</a:t>
            </a:r>
            <a:endParaRPr lang="pl-PL" dirty="0">
              <a:latin typeface="Algerian" pitchFamily="82" charset="0"/>
            </a:endParaRPr>
          </a:p>
        </p:txBody>
      </p:sp>
      <p:pic>
        <p:nvPicPr>
          <p:cNvPr id="48130" name="Picture 2" descr="Zobacz obraz źródłowy"/>
          <p:cNvPicPr>
            <a:picLocks noChangeAspect="1" noChangeArrowheads="1"/>
          </p:cNvPicPr>
          <p:nvPr/>
        </p:nvPicPr>
        <p:blipFill>
          <a:blip r:embed="rId3"/>
          <a:srcRect/>
          <a:stretch>
            <a:fillRect/>
          </a:stretch>
        </p:blipFill>
        <p:spPr bwMode="auto">
          <a:xfrm>
            <a:off x="319596" y="4130560"/>
            <a:ext cx="4312122" cy="2407843"/>
          </a:xfrm>
          <a:prstGeom prst="rect">
            <a:avLst/>
          </a:prstGeom>
          <a:noFill/>
        </p:spPr>
      </p:pic>
      <p:sp>
        <p:nvSpPr>
          <p:cNvPr id="5" name="pole tekstowe 4"/>
          <p:cNvSpPr txBox="1"/>
          <p:nvPr/>
        </p:nvSpPr>
        <p:spPr>
          <a:xfrm>
            <a:off x="488272" y="3630967"/>
            <a:ext cx="4181382" cy="369332"/>
          </a:xfrm>
          <a:prstGeom prst="rect">
            <a:avLst/>
          </a:prstGeom>
          <a:noFill/>
        </p:spPr>
        <p:txBody>
          <a:bodyPr wrap="square" rtlCol="0">
            <a:spAutoFit/>
          </a:bodyPr>
          <a:lstStyle/>
          <a:p>
            <a:r>
              <a:rPr lang="pl-PL" dirty="0" smtClean="0">
                <a:latin typeface="Arial Black" pitchFamily="34" charset="0"/>
              </a:rPr>
              <a:t>HOUSE OF PARLIAMENT</a:t>
            </a:r>
            <a:endParaRPr lang="pl-PL" dirty="0">
              <a:latin typeface="Arial Black" pitchFamily="34" charset="0"/>
            </a:endParaRPr>
          </a:p>
        </p:txBody>
      </p:sp>
      <p:pic>
        <p:nvPicPr>
          <p:cNvPr id="48132" name="Picture 4" descr="Zobacz obraz źródłowy"/>
          <p:cNvPicPr>
            <a:picLocks noChangeAspect="1" noChangeArrowheads="1"/>
          </p:cNvPicPr>
          <p:nvPr/>
        </p:nvPicPr>
        <p:blipFill>
          <a:blip r:embed="rId4" cstate="print"/>
          <a:srcRect/>
          <a:stretch>
            <a:fillRect/>
          </a:stretch>
        </p:blipFill>
        <p:spPr bwMode="auto">
          <a:xfrm>
            <a:off x="5348678" y="2813009"/>
            <a:ext cx="2717020" cy="3843706"/>
          </a:xfrm>
          <a:prstGeom prst="rect">
            <a:avLst/>
          </a:prstGeom>
          <a:noFill/>
        </p:spPr>
      </p:pic>
      <p:sp>
        <p:nvSpPr>
          <p:cNvPr id="7" name="pole tekstowe 6"/>
          <p:cNvSpPr txBox="1"/>
          <p:nvPr/>
        </p:nvSpPr>
        <p:spPr>
          <a:xfrm>
            <a:off x="5710687" y="2346385"/>
            <a:ext cx="2320505" cy="369332"/>
          </a:xfrm>
          <a:prstGeom prst="rect">
            <a:avLst/>
          </a:prstGeom>
          <a:noFill/>
        </p:spPr>
        <p:txBody>
          <a:bodyPr wrap="square" rtlCol="0">
            <a:spAutoFit/>
          </a:bodyPr>
          <a:lstStyle/>
          <a:p>
            <a:r>
              <a:rPr lang="pl-PL" dirty="0" smtClean="0">
                <a:latin typeface="Arial Black" pitchFamily="34" charset="0"/>
              </a:rPr>
              <a:t>LONDON EYE</a:t>
            </a:r>
            <a:endParaRPr lang="pl-PL" dirty="0">
              <a:latin typeface="Arial Black" pitchFamily="34" charset="0"/>
            </a:endParaRPr>
          </a:p>
        </p:txBody>
      </p:sp>
      <p:pic>
        <p:nvPicPr>
          <p:cNvPr id="48134" name="Picture 6" descr="Obraz znaleziony dla: big ben"/>
          <p:cNvPicPr>
            <a:picLocks noChangeAspect="1" noChangeArrowheads="1"/>
          </p:cNvPicPr>
          <p:nvPr/>
        </p:nvPicPr>
        <p:blipFill>
          <a:blip r:embed="rId5"/>
          <a:srcRect/>
          <a:stretch>
            <a:fillRect/>
          </a:stretch>
        </p:blipFill>
        <p:spPr bwMode="auto">
          <a:xfrm>
            <a:off x="9359960" y="2479345"/>
            <a:ext cx="2076450" cy="4152901"/>
          </a:xfrm>
          <a:prstGeom prst="rect">
            <a:avLst/>
          </a:prstGeom>
          <a:noFill/>
        </p:spPr>
      </p:pic>
      <p:sp>
        <p:nvSpPr>
          <p:cNvPr id="9" name="pole tekstowe 8"/>
          <p:cNvSpPr txBox="1"/>
          <p:nvPr/>
        </p:nvSpPr>
        <p:spPr>
          <a:xfrm>
            <a:off x="9601201" y="1906438"/>
            <a:ext cx="2018581" cy="369332"/>
          </a:xfrm>
          <a:prstGeom prst="rect">
            <a:avLst/>
          </a:prstGeom>
          <a:noFill/>
        </p:spPr>
        <p:txBody>
          <a:bodyPr wrap="square" rtlCol="0">
            <a:spAutoFit/>
          </a:bodyPr>
          <a:lstStyle/>
          <a:p>
            <a:r>
              <a:rPr lang="pl-PL" dirty="0" smtClean="0">
                <a:latin typeface="Arial Black" pitchFamily="34" charset="0"/>
              </a:rPr>
              <a:t>BIG BEN</a:t>
            </a:r>
            <a:endParaRPr lang="pl-PL" dirty="0">
              <a:latin typeface="Arial Black" pitchFamily="34" charset="0"/>
            </a:endParaRPr>
          </a:p>
        </p:txBody>
      </p:sp>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Zobacz obraz źródłowy"/>
          <p:cNvPicPr>
            <a:picLocks noChangeAspect="1" noChangeArrowheads="1"/>
          </p:cNvPicPr>
          <p:nvPr/>
        </p:nvPicPr>
        <p:blipFill>
          <a:blip r:embed="rId3"/>
          <a:srcRect/>
          <a:stretch>
            <a:fillRect/>
          </a:stretch>
        </p:blipFill>
        <p:spPr bwMode="auto">
          <a:xfrm>
            <a:off x="536055" y="2889849"/>
            <a:ext cx="5191585" cy="3467817"/>
          </a:xfrm>
          <a:prstGeom prst="rect">
            <a:avLst/>
          </a:prstGeom>
          <a:ln>
            <a:noFill/>
          </a:ln>
          <a:effectLst>
            <a:outerShdw blurRad="190500" algn="tl" rotWithShape="0">
              <a:srgbClr val="000000">
                <a:alpha val="70000"/>
              </a:srgbClr>
            </a:outerShdw>
          </a:effectLst>
        </p:spPr>
      </p:pic>
      <p:sp>
        <p:nvSpPr>
          <p:cNvPr id="5" name="pole tekstowe 4"/>
          <p:cNvSpPr txBox="1"/>
          <p:nvPr/>
        </p:nvSpPr>
        <p:spPr>
          <a:xfrm>
            <a:off x="1630394" y="2337758"/>
            <a:ext cx="3165894" cy="369332"/>
          </a:xfrm>
          <a:prstGeom prst="rect">
            <a:avLst/>
          </a:prstGeom>
          <a:noFill/>
        </p:spPr>
        <p:txBody>
          <a:bodyPr wrap="square" rtlCol="0">
            <a:spAutoFit/>
          </a:bodyPr>
          <a:lstStyle/>
          <a:p>
            <a:r>
              <a:rPr lang="pl-PL" dirty="0" smtClean="0">
                <a:latin typeface="Arial Black" pitchFamily="34" charset="0"/>
              </a:rPr>
              <a:t>WESTMINSTER</a:t>
            </a:r>
            <a:endParaRPr lang="pl-PL" dirty="0">
              <a:latin typeface="Arial Black" pitchFamily="34" charset="0"/>
            </a:endParaRPr>
          </a:p>
        </p:txBody>
      </p:sp>
      <p:pic>
        <p:nvPicPr>
          <p:cNvPr id="49158" name="Picture 6" descr="Obraz znaleziony dla: london tower"/>
          <p:cNvPicPr>
            <a:picLocks noChangeAspect="1" noChangeArrowheads="1"/>
          </p:cNvPicPr>
          <p:nvPr/>
        </p:nvPicPr>
        <p:blipFill>
          <a:blip r:embed="rId4"/>
          <a:srcRect/>
          <a:stretch>
            <a:fillRect/>
          </a:stretch>
        </p:blipFill>
        <p:spPr bwMode="auto">
          <a:xfrm>
            <a:off x="7032831" y="1164313"/>
            <a:ext cx="4379915" cy="3252412"/>
          </a:xfrm>
          <a:prstGeom prst="rect">
            <a:avLst/>
          </a:prstGeom>
          <a:ln>
            <a:noFill/>
          </a:ln>
          <a:effectLst>
            <a:outerShdw blurRad="190500" algn="tl" rotWithShape="0">
              <a:srgbClr val="000000">
                <a:alpha val="70000"/>
              </a:srgbClr>
            </a:outerShdw>
          </a:effectLst>
        </p:spPr>
      </p:pic>
      <p:sp>
        <p:nvSpPr>
          <p:cNvPr id="9" name="pole tekstowe 8"/>
          <p:cNvSpPr txBox="1"/>
          <p:nvPr/>
        </p:nvSpPr>
        <p:spPr>
          <a:xfrm>
            <a:off x="8091576" y="603849"/>
            <a:ext cx="2631057" cy="369332"/>
          </a:xfrm>
          <a:prstGeom prst="rect">
            <a:avLst/>
          </a:prstGeom>
          <a:noFill/>
        </p:spPr>
        <p:txBody>
          <a:bodyPr wrap="square" rtlCol="0">
            <a:spAutoFit/>
          </a:bodyPr>
          <a:lstStyle/>
          <a:p>
            <a:r>
              <a:rPr lang="pl-PL" dirty="0" smtClean="0">
                <a:latin typeface="Arial Black" pitchFamily="34" charset="0"/>
              </a:rPr>
              <a:t>LONDON TOWER</a:t>
            </a:r>
            <a:endParaRPr lang="pl-PL" dirty="0">
              <a:latin typeface="Arial Black" pitchFamily="34" charset="0"/>
            </a:endParaRPr>
          </a:p>
        </p:txBody>
      </p:sp>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Obraz znaleziony dla: tower bridge"/>
          <p:cNvPicPr>
            <a:picLocks noChangeAspect="1" noChangeArrowheads="1"/>
          </p:cNvPicPr>
          <p:nvPr/>
        </p:nvPicPr>
        <p:blipFill>
          <a:blip r:embed="rId3"/>
          <a:srcRect/>
          <a:stretch>
            <a:fillRect/>
          </a:stretch>
        </p:blipFill>
        <p:spPr bwMode="auto">
          <a:xfrm>
            <a:off x="692453" y="3278038"/>
            <a:ext cx="5216172" cy="2986358"/>
          </a:xfrm>
          <a:prstGeom prst="rect">
            <a:avLst/>
          </a:prstGeom>
          <a:ln>
            <a:noFill/>
          </a:ln>
          <a:effectLst>
            <a:outerShdw blurRad="190500" algn="tl" rotWithShape="0">
              <a:srgbClr val="000000">
                <a:alpha val="70000"/>
              </a:srgbClr>
            </a:outerShdw>
          </a:effectLst>
        </p:spPr>
      </p:pic>
      <p:pic>
        <p:nvPicPr>
          <p:cNvPr id="5" name="Picture 4" descr="Obraz znaleziony dla: millennium bridge"/>
          <p:cNvPicPr>
            <a:picLocks noChangeAspect="1" noChangeArrowheads="1"/>
          </p:cNvPicPr>
          <p:nvPr/>
        </p:nvPicPr>
        <p:blipFill>
          <a:blip r:embed="rId4"/>
          <a:srcRect/>
          <a:stretch>
            <a:fillRect/>
          </a:stretch>
        </p:blipFill>
        <p:spPr bwMode="auto">
          <a:xfrm>
            <a:off x="6357670" y="1160044"/>
            <a:ext cx="5446442" cy="3050533"/>
          </a:xfrm>
          <a:prstGeom prst="rect">
            <a:avLst/>
          </a:prstGeom>
          <a:ln>
            <a:noFill/>
          </a:ln>
          <a:effectLst>
            <a:outerShdw blurRad="190500" algn="tl" rotWithShape="0">
              <a:srgbClr val="000000">
                <a:alpha val="70000"/>
              </a:srgbClr>
            </a:outerShdw>
          </a:effectLst>
        </p:spPr>
      </p:pic>
      <p:sp>
        <p:nvSpPr>
          <p:cNvPr id="6" name="Prostokąt 5"/>
          <p:cNvSpPr/>
          <p:nvPr/>
        </p:nvSpPr>
        <p:spPr>
          <a:xfrm>
            <a:off x="7484624" y="544266"/>
            <a:ext cx="2916183" cy="369332"/>
          </a:xfrm>
          <a:prstGeom prst="rect">
            <a:avLst/>
          </a:prstGeom>
        </p:spPr>
        <p:txBody>
          <a:bodyPr wrap="none">
            <a:spAutoFit/>
          </a:bodyPr>
          <a:lstStyle/>
          <a:p>
            <a:r>
              <a:rPr lang="pl-PL" dirty="0" smtClean="0">
                <a:latin typeface="Arial Black" pitchFamily="34" charset="0"/>
              </a:rPr>
              <a:t>MILLENNIUM BRIDGE</a:t>
            </a:r>
            <a:endParaRPr lang="pl-PL" dirty="0">
              <a:latin typeface="Arial Black" pitchFamily="34" charset="0"/>
            </a:endParaRPr>
          </a:p>
        </p:txBody>
      </p:sp>
      <p:sp>
        <p:nvSpPr>
          <p:cNvPr id="7" name="pole tekstowe 6"/>
          <p:cNvSpPr txBox="1"/>
          <p:nvPr/>
        </p:nvSpPr>
        <p:spPr>
          <a:xfrm>
            <a:off x="2355011" y="2553419"/>
            <a:ext cx="2173352" cy="369332"/>
          </a:xfrm>
          <a:prstGeom prst="rect">
            <a:avLst/>
          </a:prstGeom>
          <a:noFill/>
        </p:spPr>
        <p:txBody>
          <a:bodyPr wrap="none" rtlCol="0">
            <a:spAutoFit/>
          </a:bodyPr>
          <a:lstStyle/>
          <a:p>
            <a:r>
              <a:rPr lang="pl-PL" dirty="0" smtClean="0">
                <a:latin typeface="Arial Black" pitchFamily="34" charset="0"/>
              </a:rPr>
              <a:t>TOWER BRIDGE</a:t>
            </a:r>
            <a:endParaRPr lang="pl-PL" dirty="0">
              <a:latin typeface="Arial Black" pitchFamily="34" charset="0"/>
            </a:endParaRPr>
          </a:p>
        </p:txBody>
      </p:sp>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lgerian" pitchFamily="82" charset="0"/>
              </a:rPr>
              <a:t>OTHER POPULAR PLACES</a:t>
            </a:r>
            <a:endParaRPr lang="pl-PL" dirty="0">
              <a:latin typeface="Algerian" pitchFamily="82" charset="0"/>
            </a:endParaRPr>
          </a:p>
        </p:txBody>
      </p:sp>
      <p:pic>
        <p:nvPicPr>
          <p:cNvPr id="50180" name="Picture 4" descr="Obraz znaleziony dla: stonehenge"/>
          <p:cNvPicPr>
            <a:picLocks noChangeAspect="1" noChangeArrowheads="1"/>
          </p:cNvPicPr>
          <p:nvPr/>
        </p:nvPicPr>
        <p:blipFill>
          <a:blip r:embed="rId3"/>
          <a:srcRect/>
          <a:stretch>
            <a:fillRect/>
          </a:stretch>
        </p:blipFill>
        <p:spPr bwMode="auto">
          <a:xfrm>
            <a:off x="150920" y="2856097"/>
            <a:ext cx="4146779" cy="3296909"/>
          </a:xfrm>
          <a:prstGeom prst="rect">
            <a:avLst/>
          </a:prstGeom>
          <a:ln>
            <a:noFill/>
          </a:ln>
          <a:effectLst>
            <a:outerShdw blurRad="190500" algn="tl" rotWithShape="0">
              <a:srgbClr val="000000">
                <a:alpha val="70000"/>
              </a:srgbClr>
            </a:outerShdw>
          </a:effectLst>
        </p:spPr>
      </p:pic>
      <p:sp>
        <p:nvSpPr>
          <p:cNvPr id="7" name="pole tekstowe 6"/>
          <p:cNvSpPr txBox="1"/>
          <p:nvPr/>
        </p:nvSpPr>
        <p:spPr>
          <a:xfrm>
            <a:off x="910046" y="2358026"/>
            <a:ext cx="2639683" cy="369332"/>
          </a:xfrm>
          <a:prstGeom prst="rect">
            <a:avLst/>
          </a:prstGeom>
          <a:noFill/>
        </p:spPr>
        <p:txBody>
          <a:bodyPr wrap="square" rtlCol="0">
            <a:spAutoFit/>
          </a:bodyPr>
          <a:lstStyle/>
          <a:p>
            <a:r>
              <a:rPr lang="pl-PL" dirty="0" smtClean="0">
                <a:latin typeface="Arial Black" pitchFamily="34" charset="0"/>
              </a:rPr>
              <a:t>STONEHENGE</a:t>
            </a:r>
            <a:endParaRPr lang="pl-PL" dirty="0">
              <a:latin typeface="Arial Black" pitchFamily="34" charset="0"/>
            </a:endParaRPr>
          </a:p>
        </p:txBody>
      </p:sp>
      <p:pic>
        <p:nvPicPr>
          <p:cNvPr id="50182" name="Picture 6" descr=", Karolina i Mariusz"/>
          <p:cNvPicPr>
            <a:picLocks noChangeAspect="1" noChangeArrowheads="1"/>
          </p:cNvPicPr>
          <p:nvPr/>
        </p:nvPicPr>
        <p:blipFill>
          <a:blip r:embed="rId4"/>
          <a:srcRect/>
          <a:stretch>
            <a:fillRect/>
          </a:stretch>
        </p:blipFill>
        <p:spPr bwMode="auto">
          <a:xfrm>
            <a:off x="4586238" y="3426659"/>
            <a:ext cx="4230118" cy="3172589"/>
          </a:xfrm>
          <a:prstGeom prst="rect">
            <a:avLst/>
          </a:prstGeom>
          <a:ln>
            <a:noFill/>
          </a:ln>
          <a:effectLst>
            <a:outerShdw blurRad="190500" algn="tl" rotWithShape="0">
              <a:srgbClr val="000000">
                <a:alpha val="70000"/>
              </a:srgbClr>
            </a:outerShdw>
          </a:effectLst>
        </p:spPr>
      </p:pic>
      <p:sp>
        <p:nvSpPr>
          <p:cNvPr id="9" name="pole tekstowe 8"/>
          <p:cNvSpPr txBox="1"/>
          <p:nvPr/>
        </p:nvSpPr>
        <p:spPr>
          <a:xfrm>
            <a:off x="4870268" y="2865814"/>
            <a:ext cx="6185140" cy="369332"/>
          </a:xfrm>
          <a:prstGeom prst="rect">
            <a:avLst/>
          </a:prstGeom>
          <a:noFill/>
        </p:spPr>
        <p:txBody>
          <a:bodyPr wrap="square" rtlCol="0">
            <a:spAutoFit/>
          </a:bodyPr>
          <a:lstStyle/>
          <a:p>
            <a:r>
              <a:rPr lang="pl-PL" dirty="0" smtClean="0">
                <a:latin typeface="Arial Black" pitchFamily="34" charset="0"/>
              </a:rPr>
              <a:t>BIAŁY KOŃ Z WESTBURY</a:t>
            </a:r>
            <a:endParaRPr lang="pl-PL" dirty="0">
              <a:latin typeface="Arial Black" pitchFamily="34" charset="0"/>
            </a:endParaRPr>
          </a:p>
        </p:txBody>
      </p:sp>
      <p:pic>
        <p:nvPicPr>
          <p:cNvPr id="50184" name="Picture 8" descr="Zobacz obraz źródłowy"/>
          <p:cNvPicPr>
            <a:picLocks noChangeAspect="1" noChangeArrowheads="1"/>
          </p:cNvPicPr>
          <p:nvPr/>
        </p:nvPicPr>
        <p:blipFill>
          <a:blip r:embed="rId5"/>
          <a:srcRect/>
          <a:stretch>
            <a:fillRect/>
          </a:stretch>
        </p:blipFill>
        <p:spPr bwMode="auto">
          <a:xfrm>
            <a:off x="9122062" y="1993202"/>
            <a:ext cx="2887576" cy="4123428"/>
          </a:xfrm>
          <a:prstGeom prst="rect">
            <a:avLst/>
          </a:prstGeom>
          <a:ln>
            <a:noFill/>
          </a:ln>
          <a:effectLst>
            <a:outerShdw blurRad="190500" algn="tl" rotWithShape="0">
              <a:srgbClr val="000000">
                <a:alpha val="70000"/>
              </a:srgbClr>
            </a:outerShdw>
          </a:effectLst>
        </p:spPr>
      </p:pic>
      <p:sp>
        <p:nvSpPr>
          <p:cNvPr id="11" name="pole tekstowe 10"/>
          <p:cNvSpPr txBox="1"/>
          <p:nvPr/>
        </p:nvSpPr>
        <p:spPr>
          <a:xfrm>
            <a:off x="10147539" y="1345719"/>
            <a:ext cx="2493034" cy="369332"/>
          </a:xfrm>
          <a:prstGeom prst="rect">
            <a:avLst/>
          </a:prstGeom>
          <a:noFill/>
        </p:spPr>
        <p:txBody>
          <a:bodyPr wrap="square" rtlCol="0">
            <a:spAutoFit/>
          </a:bodyPr>
          <a:lstStyle/>
          <a:p>
            <a:r>
              <a:rPr lang="pl-PL" dirty="0" smtClean="0">
                <a:latin typeface="Arial Black" pitchFamily="34" charset="0"/>
              </a:rPr>
              <a:t>BATH</a:t>
            </a:r>
            <a:endParaRPr lang="pl-PL" dirty="0">
              <a:latin typeface="Arial Black" pitchFamily="34" charset="0"/>
            </a:endParaRPr>
          </a:p>
        </p:txBody>
      </p:sp>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Zobacz obraz źródłowy"/>
          <p:cNvPicPr>
            <a:picLocks noChangeAspect="1" noChangeArrowheads="1"/>
          </p:cNvPicPr>
          <p:nvPr/>
        </p:nvPicPr>
        <p:blipFill>
          <a:blip r:embed="rId3" cstate="print"/>
          <a:srcRect/>
          <a:stretch>
            <a:fillRect/>
          </a:stretch>
        </p:blipFill>
        <p:spPr bwMode="auto">
          <a:xfrm>
            <a:off x="276046" y="2829464"/>
            <a:ext cx="5234004" cy="3271253"/>
          </a:xfrm>
          <a:prstGeom prst="rect">
            <a:avLst/>
          </a:prstGeom>
          <a:ln>
            <a:noFill/>
          </a:ln>
          <a:effectLst>
            <a:outerShdw blurRad="190500" algn="tl" rotWithShape="0">
              <a:srgbClr val="000000">
                <a:alpha val="70000"/>
              </a:srgbClr>
            </a:outerShdw>
          </a:effectLst>
        </p:spPr>
      </p:pic>
      <p:sp>
        <p:nvSpPr>
          <p:cNvPr id="5" name="pole tekstowe 4"/>
          <p:cNvSpPr txBox="1"/>
          <p:nvPr/>
        </p:nvSpPr>
        <p:spPr>
          <a:xfrm>
            <a:off x="1535502" y="2027208"/>
            <a:ext cx="4140679" cy="523220"/>
          </a:xfrm>
          <a:prstGeom prst="rect">
            <a:avLst/>
          </a:prstGeom>
          <a:noFill/>
        </p:spPr>
        <p:txBody>
          <a:bodyPr wrap="square" rtlCol="0">
            <a:spAutoFit/>
          </a:bodyPr>
          <a:lstStyle/>
          <a:p>
            <a:r>
              <a:rPr lang="pl-PL" sz="2800" dirty="0" smtClean="0">
                <a:latin typeface="Arial Black" pitchFamily="34" charset="0"/>
              </a:rPr>
              <a:t>OXFORD</a:t>
            </a:r>
            <a:endParaRPr lang="pl-PL" sz="2800" dirty="0">
              <a:latin typeface="Arial Black" pitchFamily="34" charset="0"/>
            </a:endParaRPr>
          </a:p>
        </p:txBody>
      </p:sp>
      <p:pic>
        <p:nvPicPr>
          <p:cNvPr id="51204" name="Picture 4" descr="Obraz znaleziony dla: norfolk broads england"/>
          <p:cNvPicPr>
            <a:picLocks noChangeAspect="1" noChangeArrowheads="1"/>
          </p:cNvPicPr>
          <p:nvPr/>
        </p:nvPicPr>
        <p:blipFill>
          <a:blip r:embed="rId4"/>
          <a:srcRect/>
          <a:stretch>
            <a:fillRect/>
          </a:stretch>
        </p:blipFill>
        <p:spPr bwMode="auto">
          <a:xfrm>
            <a:off x="6409427" y="1502311"/>
            <a:ext cx="5149910" cy="3554386"/>
          </a:xfrm>
          <a:prstGeom prst="rect">
            <a:avLst/>
          </a:prstGeom>
          <a:ln>
            <a:noFill/>
          </a:ln>
          <a:effectLst>
            <a:outerShdw blurRad="190500" algn="tl" rotWithShape="0">
              <a:srgbClr val="000000">
                <a:alpha val="70000"/>
              </a:srgbClr>
            </a:outerShdw>
          </a:effectLst>
        </p:spPr>
      </p:pic>
      <p:sp>
        <p:nvSpPr>
          <p:cNvPr id="7" name="pole tekstowe 6"/>
          <p:cNvSpPr txBox="1"/>
          <p:nvPr/>
        </p:nvSpPr>
        <p:spPr>
          <a:xfrm>
            <a:off x="7418716" y="698740"/>
            <a:ext cx="3372929" cy="369332"/>
          </a:xfrm>
          <a:prstGeom prst="rect">
            <a:avLst/>
          </a:prstGeom>
          <a:noFill/>
        </p:spPr>
        <p:txBody>
          <a:bodyPr wrap="square" rtlCol="0">
            <a:spAutoFit/>
          </a:bodyPr>
          <a:lstStyle/>
          <a:p>
            <a:r>
              <a:rPr lang="pl-PL" dirty="0" smtClean="0">
                <a:latin typeface="Arial Black" pitchFamily="34" charset="0"/>
              </a:rPr>
              <a:t>NORFOLK BROADS</a:t>
            </a:r>
            <a:endParaRPr lang="pl-PL" dirty="0">
              <a:latin typeface="Arial Black" pitchFamily="34" charset="0"/>
            </a:endParaRPr>
          </a:p>
        </p:txBody>
      </p:sp>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lgerian" pitchFamily="82" charset="0"/>
              </a:rPr>
              <a:t>FAMOUS ENGLISH BEAKFAST</a:t>
            </a:r>
            <a:endParaRPr lang="pl-PL" dirty="0">
              <a:latin typeface="Algerian" pitchFamily="82" charset="0"/>
            </a:endParaRPr>
          </a:p>
        </p:txBody>
      </p:sp>
      <p:pic>
        <p:nvPicPr>
          <p:cNvPr id="56324" name="Picture 4" descr="Zobacz obraz źródłowy"/>
          <p:cNvPicPr>
            <a:picLocks noChangeAspect="1" noChangeArrowheads="1"/>
          </p:cNvPicPr>
          <p:nvPr/>
        </p:nvPicPr>
        <p:blipFill>
          <a:blip r:embed="rId3"/>
          <a:srcRect/>
          <a:stretch>
            <a:fillRect/>
          </a:stretch>
        </p:blipFill>
        <p:spPr bwMode="auto">
          <a:xfrm>
            <a:off x="1993001" y="1595257"/>
            <a:ext cx="7315200" cy="4876801"/>
          </a:xfrm>
          <a:prstGeom prst="rect">
            <a:avLst/>
          </a:prstGeom>
          <a:ln>
            <a:noFill/>
          </a:ln>
          <a:effectLst>
            <a:outerShdw blurRad="190500" algn="tl" rotWithShape="0">
              <a:srgbClr val="000000">
                <a:alpha val="70000"/>
              </a:srgbClr>
            </a:outerShdw>
          </a:effectLst>
        </p:spPr>
      </p:pic>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lgerian" pitchFamily="82" charset="0"/>
              </a:rPr>
              <a:t>RECIPE</a:t>
            </a:r>
            <a:endParaRPr lang="pl-PL" dirty="0">
              <a:latin typeface="Algerian" pitchFamily="82" charset="0"/>
            </a:endParaRPr>
          </a:p>
        </p:txBody>
      </p:sp>
      <p:sp>
        <p:nvSpPr>
          <p:cNvPr id="3" name="Symbol zastępczy zawartości 2"/>
          <p:cNvSpPr>
            <a:spLocks noGrp="1"/>
          </p:cNvSpPr>
          <p:nvPr>
            <p:ph idx="1"/>
          </p:nvPr>
        </p:nvSpPr>
        <p:spPr/>
        <p:txBody>
          <a:bodyPr>
            <a:normAutofit fontScale="85000" lnSpcReduction="20000"/>
          </a:bodyPr>
          <a:lstStyle/>
          <a:p>
            <a:r>
              <a:rPr lang="en-US" i="1" dirty="0" smtClean="0"/>
              <a:t>Ingredients</a:t>
            </a:r>
          </a:p>
          <a:p>
            <a:r>
              <a:rPr lang="en-US" b="1" dirty="0" smtClean="0"/>
              <a:t>Per person, allow:</a:t>
            </a:r>
          </a:p>
          <a:p>
            <a:r>
              <a:rPr lang="en-US" dirty="0" smtClean="0">
                <a:latin typeface="Candara" pitchFamily="34" charset="0"/>
              </a:rPr>
              <a:t>2 </a:t>
            </a:r>
            <a:r>
              <a:rPr lang="en-US" dirty="0" smtClean="0">
                <a:latin typeface="Candara" pitchFamily="34" charset="0"/>
              </a:rPr>
              <a:t>sausages</a:t>
            </a:r>
            <a:endParaRPr lang="pl-PL" dirty="0" smtClean="0">
              <a:latin typeface="Candara" pitchFamily="34" charset="0"/>
            </a:endParaRPr>
          </a:p>
          <a:p>
            <a:r>
              <a:rPr lang="en-US" dirty="0" smtClean="0">
                <a:latin typeface="Candara" pitchFamily="34" charset="0"/>
              </a:rPr>
              <a:t>2-3 </a:t>
            </a:r>
            <a:r>
              <a:rPr lang="en-US" dirty="0" smtClean="0">
                <a:latin typeface="Candara" pitchFamily="34" charset="0"/>
              </a:rPr>
              <a:t>rashers of bacon</a:t>
            </a:r>
          </a:p>
          <a:p>
            <a:r>
              <a:rPr lang="en-US" dirty="0" smtClean="0">
                <a:latin typeface="Candara" pitchFamily="34" charset="0"/>
              </a:rPr>
              <a:t>2 flat mushrooms</a:t>
            </a:r>
          </a:p>
          <a:p>
            <a:r>
              <a:rPr lang="en-US" dirty="0" smtClean="0">
                <a:latin typeface="Candara" pitchFamily="34" charset="0"/>
              </a:rPr>
              <a:t>1-2 ripe tomatoes</a:t>
            </a:r>
          </a:p>
          <a:p>
            <a:r>
              <a:rPr lang="en-US" dirty="0" smtClean="0">
                <a:latin typeface="Candara" pitchFamily="34" charset="0"/>
              </a:rPr>
              <a:t>1 thick slice of black pudding</a:t>
            </a:r>
          </a:p>
          <a:p>
            <a:r>
              <a:rPr lang="en-US" dirty="0" smtClean="0">
                <a:latin typeface="Candara" pitchFamily="34" charset="0"/>
              </a:rPr>
              <a:t>1 large egg</a:t>
            </a:r>
          </a:p>
          <a:p>
            <a:r>
              <a:rPr lang="en-US" dirty="0" smtClean="0">
                <a:latin typeface="Candara" pitchFamily="34" charset="0"/>
              </a:rPr>
              <a:t>1 slice of bread</a:t>
            </a:r>
          </a:p>
          <a:p>
            <a:endParaRPr lang="pl-PL" dirty="0">
              <a:latin typeface="Candara" pitchFamily="34" charset="0"/>
            </a:endParaRPr>
          </a:p>
        </p:txBody>
      </p:sp>
      <p:pic>
        <p:nvPicPr>
          <p:cNvPr id="57346" name="Picture 2" descr="Stress-free full English breakfast"/>
          <p:cNvPicPr>
            <a:picLocks noChangeAspect="1" noChangeArrowheads="1"/>
          </p:cNvPicPr>
          <p:nvPr/>
        </p:nvPicPr>
        <p:blipFill>
          <a:blip r:embed="rId3"/>
          <a:srcRect/>
          <a:stretch>
            <a:fillRect/>
          </a:stretch>
        </p:blipFill>
        <p:spPr bwMode="auto">
          <a:xfrm>
            <a:off x="5331125" y="2107730"/>
            <a:ext cx="6104926" cy="3434021"/>
          </a:xfrm>
          <a:prstGeom prst="rect">
            <a:avLst/>
          </a:prstGeom>
          <a:ln>
            <a:noFill/>
          </a:ln>
          <a:effectLst>
            <a:outerShdw blurRad="190500" algn="tl" rotWithShape="0">
              <a:srgbClr val="000000">
                <a:alpha val="70000"/>
              </a:srgbClr>
            </a:outerShdw>
          </a:effectLst>
        </p:spPr>
      </p:pic>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26113" y="112143"/>
            <a:ext cx="10895106" cy="1325563"/>
          </a:xfrm>
        </p:spPr>
        <p:txBody>
          <a:bodyPr/>
          <a:lstStyle/>
          <a:p>
            <a:r>
              <a:rPr lang="pl-PL" dirty="0" smtClean="0">
                <a:latin typeface="Algerian" pitchFamily="82" charset="0"/>
              </a:rPr>
              <a:t>Popular </a:t>
            </a:r>
            <a:r>
              <a:rPr lang="pl-PL" dirty="0" err="1" smtClean="0">
                <a:latin typeface="Algerian" pitchFamily="82" charset="0"/>
              </a:rPr>
              <a:t>meal</a:t>
            </a:r>
            <a:endParaRPr lang="pl-PL" dirty="0">
              <a:latin typeface="Algerian" pitchFamily="82" charset="0"/>
            </a:endParaRPr>
          </a:p>
        </p:txBody>
      </p:sp>
      <p:sp>
        <p:nvSpPr>
          <p:cNvPr id="3" name="Symbol zastępczy zawartości 2"/>
          <p:cNvSpPr>
            <a:spLocks noGrp="1"/>
          </p:cNvSpPr>
          <p:nvPr>
            <p:ph idx="1"/>
          </p:nvPr>
        </p:nvSpPr>
        <p:spPr>
          <a:xfrm>
            <a:off x="337924" y="1595767"/>
            <a:ext cx="11274612" cy="4195763"/>
          </a:xfrm>
        </p:spPr>
        <p:txBody>
          <a:bodyPr>
            <a:normAutofit/>
          </a:bodyPr>
          <a:lstStyle/>
          <a:p>
            <a:r>
              <a:rPr lang="en-US" sz="2400" b="1" dirty="0" smtClean="0"/>
              <a:t>Fish and chips</a:t>
            </a:r>
            <a:r>
              <a:rPr lang="en-US" sz="2400" dirty="0" smtClean="0"/>
              <a:t> is a hot dish consisting of fried </a:t>
            </a:r>
            <a:r>
              <a:rPr lang="en-US" sz="2400" b="1" dirty="0" smtClean="0"/>
              <a:t>fish</a:t>
            </a:r>
            <a:r>
              <a:rPr lang="en-US" sz="2400" dirty="0" smtClean="0"/>
              <a:t> in batter, served with </a:t>
            </a:r>
            <a:r>
              <a:rPr lang="en-US" sz="2400" b="1" dirty="0" smtClean="0"/>
              <a:t>chips</a:t>
            </a:r>
            <a:r>
              <a:rPr lang="en-US" sz="2400" dirty="0" smtClean="0"/>
              <a:t>. The dish originated in </a:t>
            </a:r>
            <a:r>
              <a:rPr lang="en-US" sz="2400" b="1" dirty="0" smtClean="0"/>
              <a:t>England</a:t>
            </a:r>
            <a:r>
              <a:rPr lang="en-US" sz="2400" dirty="0" smtClean="0"/>
              <a:t>, where these two components had been introduced from separate immigrant cultures; it is not known who created the culinary fusion that became the emblematic </a:t>
            </a:r>
            <a:r>
              <a:rPr lang="en-US" sz="2400" b="1" dirty="0" smtClean="0"/>
              <a:t>British</a:t>
            </a:r>
            <a:r>
              <a:rPr lang="en-US" sz="2400" dirty="0" smtClean="0"/>
              <a:t> meal.</a:t>
            </a:r>
            <a:endParaRPr lang="pl-PL" sz="2400" dirty="0" smtClean="0"/>
          </a:p>
          <a:p>
            <a:endParaRPr lang="pl-PL" sz="2400" dirty="0"/>
          </a:p>
        </p:txBody>
      </p:sp>
      <p:pic>
        <p:nvPicPr>
          <p:cNvPr id="4" name="Obraz 3" descr="pobierz.jfif"/>
          <p:cNvPicPr>
            <a:picLocks noChangeAspect="1"/>
          </p:cNvPicPr>
          <p:nvPr/>
        </p:nvPicPr>
        <p:blipFill>
          <a:blip r:embed="rId3"/>
          <a:stretch>
            <a:fillRect/>
          </a:stretch>
        </p:blipFill>
        <p:spPr>
          <a:xfrm>
            <a:off x="5822830" y="3504692"/>
            <a:ext cx="5305245" cy="2997117"/>
          </a:xfrm>
          <a:prstGeom prst="rect">
            <a:avLst/>
          </a:prstGeom>
          <a:ln>
            <a:noFill/>
          </a:ln>
          <a:effectLst>
            <a:outerShdw blurRad="190500" algn="tl" rotWithShape="0">
              <a:srgbClr val="000000">
                <a:alpha val="70000"/>
              </a:srgbClr>
            </a:outerShdw>
          </a:effectLst>
        </p:spPr>
      </p:pic>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lgerian" pitchFamily="82" charset="0"/>
              </a:rPr>
              <a:t>RECIPE</a:t>
            </a:r>
            <a:endParaRPr lang="pl-PL" dirty="0">
              <a:latin typeface="Algerian" pitchFamily="82" charset="0"/>
            </a:endParaRPr>
          </a:p>
        </p:txBody>
      </p:sp>
      <p:sp>
        <p:nvSpPr>
          <p:cNvPr id="3" name="Symbol zastępczy zawartości 2"/>
          <p:cNvSpPr>
            <a:spLocks noGrp="1"/>
          </p:cNvSpPr>
          <p:nvPr>
            <p:ph idx="1"/>
          </p:nvPr>
        </p:nvSpPr>
        <p:spPr/>
        <p:txBody>
          <a:bodyPr>
            <a:normAutofit fontScale="40000" lnSpcReduction="20000"/>
          </a:bodyPr>
          <a:lstStyle/>
          <a:p>
            <a:r>
              <a:rPr lang="pl-PL" sz="3800" b="1" i="1" u="sng" dirty="0" err="1" smtClean="0">
                <a:latin typeface="Candara" pitchFamily="34" charset="0"/>
              </a:rPr>
              <a:t>Ingredients</a:t>
            </a:r>
            <a:endParaRPr lang="pl-PL" sz="3800" b="1" i="1" u="sng" dirty="0" smtClean="0">
              <a:latin typeface="Candara" pitchFamily="34" charset="0"/>
            </a:endParaRPr>
          </a:p>
          <a:p>
            <a:r>
              <a:rPr lang="pl-PL" sz="3800" dirty="0" smtClean="0">
                <a:latin typeface="Candara" pitchFamily="34" charset="0"/>
              </a:rPr>
              <a:t>900 g </a:t>
            </a:r>
            <a:r>
              <a:rPr lang="pl-PL" sz="3800" dirty="0" err="1" smtClean="0">
                <a:latin typeface="Candara" pitchFamily="34" charset="0"/>
              </a:rPr>
              <a:t>potatoes</a:t>
            </a:r>
            <a:endParaRPr lang="pl-PL" sz="3800" dirty="0" smtClean="0">
              <a:latin typeface="Candara" pitchFamily="34" charset="0"/>
            </a:endParaRPr>
          </a:p>
          <a:p>
            <a:r>
              <a:rPr lang="pl-PL" sz="3800" dirty="0" err="1" smtClean="0">
                <a:latin typeface="Candara" pitchFamily="34" charset="0"/>
              </a:rPr>
              <a:t>sunflower</a:t>
            </a:r>
            <a:r>
              <a:rPr lang="pl-PL" sz="3800" dirty="0" smtClean="0">
                <a:latin typeface="Candara" pitchFamily="34" charset="0"/>
              </a:rPr>
              <a:t> oil , for </a:t>
            </a:r>
            <a:r>
              <a:rPr lang="pl-PL" sz="3800" dirty="0" err="1" smtClean="0">
                <a:latin typeface="Candara" pitchFamily="34" charset="0"/>
              </a:rPr>
              <a:t>deep-frying</a:t>
            </a:r>
            <a:endParaRPr lang="pl-PL" sz="3800" dirty="0" smtClean="0">
              <a:latin typeface="Candara" pitchFamily="34" charset="0"/>
            </a:endParaRPr>
          </a:p>
          <a:p>
            <a:r>
              <a:rPr lang="pl-PL" sz="3800" dirty="0" smtClean="0">
                <a:latin typeface="Candara" pitchFamily="34" charset="0"/>
              </a:rPr>
              <a:t>225 g </a:t>
            </a:r>
            <a:r>
              <a:rPr lang="pl-PL" sz="3800" dirty="0" err="1" smtClean="0">
                <a:latin typeface="Candara" pitchFamily="34" charset="0"/>
              </a:rPr>
              <a:t>white</a:t>
            </a:r>
            <a:r>
              <a:rPr lang="pl-PL" sz="3800" dirty="0" smtClean="0">
                <a:latin typeface="Candara" pitchFamily="34" charset="0"/>
              </a:rPr>
              <a:t> </a:t>
            </a:r>
            <a:r>
              <a:rPr lang="pl-PL" sz="3800" dirty="0" err="1" smtClean="0">
                <a:latin typeface="Candara" pitchFamily="34" charset="0"/>
              </a:rPr>
              <a:t>fish</a:t>
            </a:r>
            <a:r>
              <a:rPr lang="pl-PL" sz="3800" dirty="0" smtClean="0">
                <a:latin typeface="Candara" pitchFamily="34" charset="0"/>
              </a:rPr>
              <a:t> </a:t>
            </a:r>
            <a:r>
              <a:rPr lang="pl-PL" sz="3800" dirty="0" err="1" smtClean="0">
                <a:latin typeface="Candara" pitchFamily="34" charset="0"/>
              </a:rPr>
              <a:t>fillets</a:t>
            </a:r>
            <a:r>
              <a:rPr lang="pl-PL" sz="3800" dirty="0" smtClean="0">
                <a:latin typeface="Candara" pitchFamily="34" charset="0"/>
              </a:rPr>
              <a:t> , skin </a:t>
            </a:r>
            <a:r>
              <a:rPr lang="pl-PL" sz="3800" dirty="0" err="1" smtClean="0">
                <a:latin typeface="Candara" pitchFamily="34" charset="0"/>
              </a:rPr>
              <a:t>off</a:t>
            </a:r>
            <a:r>
              <a:rPr lang="pl-PL" sz="3800" dirty="0" smtClean="0">
                <a:latin typeface="Candara" pitchFamily="34" charset="0"/>
              </a:rPr>
              <a:t>, </a:t>
            </a:r>
            <a:r>
              <a:rPr lang="pl-PL" sz="3800" dirty="0" err="1" smtClean="0">
                <a:latin typeface="Candara" pitchFamily="34" charset="0"/>
              </a:rPr>
              <a:t>pin-boned</a:t>
            </a:r>
            <a:r>
              <a:rPr lang="pl-PL" sz="3800" dirty="0" smtClean="0">
                <a:latin typeface="Candara" pitchFamily="34" charset="0"/>
              </a:rPr>
              <a:t>, </a:t>
            </a:r>
            <a:r>
              <a:rPr lang="pl-PL" sz="3800" dirty="0" err="1" smtClean="0">
                <a:latin typeface="Candara" pitchFamily="34" charset="0"/>
              </a:rPr>
              <a:t>from</a:t>
            </a:r>
            <a:r>
              <a:rPr lang="pl-PL" sz="3800" dirty="0" smtClean="0">
                <a:latin typeface="Candara" pitchFamily="34" charset="0"/>
              </a:rPr>
              <a:t> </a:t>
            </a:r>
            <a:r>
              <a:rPr lang="pl-PL" sz="3800" dirty="0" err="1" smtClean="0">
                <a:latin typeface="Candara" pitchFamily="34" charset="0"/>
              </a:rPr>
              <a:t>sustainable</a:t>
            </a:r>
            <a:r>
              <a:rPr lang="pl-PL" sz="3800" dirty="0" smtClean="0">
                <a:latin typeface="Candara" pitchFamily="34" charset="0"/>
              </a:rPr>
              <a:t> </a:t>
            </a:r>
            <a:r>
              <a:rPr lang="pl-PL" sz="3800" dirty="0" err="1" smtClean="0">
                <a:latin typeface="Candara" pitchFamily="34" charset="0"/>
              </a:rPr>
              <a:t>sources</a:t>
            </a:r>
            <a:endParaRPr lang="pl-PL" sz="3800" dirty="0" smtClean="0">
              <a:latin typeface="Candara" pitchFamily="34" charset="0"/>
            </a:endParaRPr>
          </a:p>
          <a:p>
            <a:r>
              <a:rPr lang="pl-PL" sz="3800" dirty="0" smtClean="0">
                <a:latin typeface="Candara" pitchFamily="34" charset="0"/>
              </a:rPr>
              <a:t>225 g </a:t>
            </a:r>
            <a:r>
              <a:rPr lang="pl-PL" sz="3800" dirty="0" err="1" smtClean="0">
                <a:latin typeface="Candara" pitchFamily="34" charset="0"/>
              </a:rPr>
              <a:t>plain</a:t>
            </a:r>
            <a:r>
              <a:rPr lang="pl-PL" sz="3800" dirty="0" smtClean="0">
                <a:latin typeface="Candara" pitchFamily="34" charset="0"/>
              </a:rPr>
              <a:t> </a:t>
            </a:r>
            <a:r>
              <a:rPr lang="pl-PL" sz="3800" dirty="0" err="1" smtClean="0">
                <a:latin typeface="Candara" pitchFamily="34" charset="0"/>
              </a:rPr>
              <a:t>flour</a:t>
            </a:r>
            <a:r>
              <a:rPr lang="pl-PL" sz="3800" dirty="0" smtClean="0">
                <a:latin typeface="Candara" pitchFamily="34" charset="0"/>
              </a:rPr>
              <a:t> , plus extra for </a:t>
            </a:r>
            <a:r>
              <a:rPr lang="pl-PL" sz="3800" dirty="0" err="1" smtClean="0">
                <a:latin typeface="Candara" pitchFamily="34" charset="0"/>
              </a:rPr>
              <a:t>dusting</a:t>
            </a:r>
            <a:endParaRPr lang="pl-PL" sz="3800" dirty="0" smtClean="0">
              <a:latin typeface="Candara" pitchFamily="34" charset="0"/>
            </a:endParaRPr>
          </a:p>
          <a:p>
            <a:r>
              <a:rPr lang="pl-PL" sz="3800" dirty="0" smtClean="0">
                <a:latin typeface="Candara" pitchFamily="34" charset="0"/>
              </a:rPr>
              <a:t>285 ml </a:t>
            </a:r>
            <a:r>
              <a:rPr lang="pl-PL" sz="3800" dirty="0" err="1" smtClean="0">
                <a:latin typeface="Candara" pitchFamily="34" charset="0"/>
              </a:rPr>
              <a:t>cold</a:t>
            </a:r>
            <a:r>
              <a:rPr lang="pl-PL" sz="3800" dirty="0" smtClean="0">
                <a:latin typeface="Candara" pitchFamily="34" charset="0"/>
              </a:rPr>
              <a:t> </a:t>
            </a:r>
            <a:r>
              <a:rPr lang="pl-PL" sz="3800" dirty="0" err="1" smtClean="0">
                <a:latin typeface="Candara" pitchFamily="34" charset="0"/>
              </a:rPr>
              <a:t>beer</a:t>
            </a:r>
            <a:endParaRPr lang="pl-PL" sz="3800" dirty="0" smtClean="0">
              <a:latin typeface="Candara" pitchFamily="34" charset="0"/>
            </a:endParaRPr>
          </a:p>
          <a:p>
            <a:r>
              <a:rPr lang="pl-PL" sz="3800" dirty="0" smtClean="0">
                <a:latin typeface="Candara" pitchFamily="34" charset="0"/>
              </a:rPr>
              <a:t>3 </a:t>
            </a:r>
            <a:r>
              <a:rPr lang="pl-PL" sz="3800" dirty="0" err="1" smtClean="0">
                <a:latin typeface="Candara" pitchFamily="34" charset="0"/>
              </a:rPr>
              <a:t>heaped</a:t>
            </a:r>
            <a:r>
              <a:rPr lang="pl-PL" sz="3800" dirty="0" smtClean="0">
                <a:latin typeface="Candara" pitchFamily="34" charset="0"/>
              </a:rPr>
              <a:t> </a:t>
            </a:r>
            <a:r>
              <a:rPr lang="pl-PL" sz="3800" dirty="0" err="1" smtClean="0">
                <a:latin typeface="Candara" pitchFamily="34" charset="0"/>
              </a:rPr>
              <a:t>teaspoons</a:t>
            </a:r>
            <a:r>
              <a:rPr lang="pl-PL" sz="3800" dirty="0" smtClean="0">
                <a:latin typeface="Candara" pitchFamily="34" charset="0"/>
              </a:rPr>
              <a:t> </a:t>
            </a:r>
            <a:r>
              <a:rPr lang="pl-PL" sz="3800" dirty="0" err="1" smtClean="0">
                <a:latin typeface="Candara" pitchFamily="34" charset="0"/>
              </a:rPr>
              <a:t>baking</a:t>
            </a:r>
            <a:r>
              <a:rPr lang="pl-PL" sz="3800" dirty="0" smtClean="0">
                <a:latin typeface="Candara" pitchFamily="34" charset="0"/>
              </a:rPr>
              <a:t> </a:t>
            </a:r>
            <a:r>
              <a:rPr lang="pl-PL" sz="3800" dirty="0" err="1" smtClean="0">
                <a:latin typeface="Candara" pitchFamily="34" charset="0"/>
              </a:rPr>
              <a:t>powder</a:t>
            </a:r>
            <a:endParaRPr lang="pl-PL" sz="3800" dirty="0" smtClean="0">
              <a:latin typeface="Candara" pitchFamily="34" charset="0"/>
            </a:endParaRPr>
          </a:p>
          <a:p>
            <a:r>
              <a:rPr lang="pl-PL" sz="3800" cap="all" dirty="0" smtClean="0">
                <a:latin typeface="Candara" pitchFamily="34" charset="0"/>
              </a:rPr>
              <a:t>MUSHY PEAS</a:t>
            </a:r>
          </a:p>
          <a:p>
            <a:r>
              <a:rPr lang="pl-PL" sz="3800" dirty="0" smtClean="0">
                <a:latin typeface="Candara" pitchFamily="34" charset="0"/>
              </a:rPr>
              <a:t>a </a:t>
            </a:r>
            <a:r>
              <a:rPr lang="pl-PL" sz="3800" dirty="0" err="1" smtClean="0">
                <a:latin typeface="Candara" pitchFamily="34" charset="0"/>
              </a:rPr>
              <a:t>few</a:t>
            </a:r>
            <a:r>
              <a:rPr lang="pl-PL" sz="3800" dirty="0" smtClean="0">
                <a:latin typeface="Candara" pitchFamily="34" charset="0"/>
              </a:rPr>
              <a:t> </a:t>
            </a:r>
            <a:r>
              <a:rPr lang="pl-PL" sz="3800" dirty="0" err="1" smtClean="0">
                <a:latin typeface="Candara" pitchFamily="34" charset="0"/>
              </a:rPr>
              <a:t>sprigs</a:t>
            </a:r>
            <a:r>
              <a:rPr lang="pl-PL" sz="3800" dirty="0" smtClean="0">
                <a:latin typeface="Candara" pitchFamily="34" charset="0"/>
              </a:rPr>
              <a:t> of </a:t>
            </a:r>
            <a:r>
              <a:rPr lang="pl-PL" sz="3800" dirty="0" err="1" smtClean="0">
                <a:latin typeface="Candara" pitchFamily="34" charset="0"/>
              </a:rPr>
              <a:t>fresh</a:t>
            </a:r>
            <a:r>
              <a:rPr lang="pl-PL" sz="3800" dirty="0" smtClean="0">
                <a:latin typeface="Candara" pitchFamily="34" charset="0"/>
              </a:rPr>
              <a:t> </a:t>
            </a:r>
            <a:r>
              <a:rPr lang="pl-PL" sz="3800" dirty="0" err="1" smtClean="0">
                <a:latin typeface="Candara" pitchFamily="34" charset="0"/>
              </a:rPr>
              <a:t>mint</a:t>
            </a:r>
            <a:endParaRPr lang="pl-PL" sz="3800" dirty="0" smtClean="0">
              <a:latin typeface="Candara" pitchFamily="34" charset="0"/>
            </a:endParaRPr>
          </a:p>
          <a:p>
            <a:r>
              <a:rPr lang="pl-PL" sz="3800" dirty="0" smtClean="0">
                <a:latin typeface="Candara" pitchFamily="34" charset="0"/>
              </a:rPr>
              <a:t>1 </a:t>
            </a:r>
            <a:r>
              <a:rPr lang="pl-PL" sz="3800" dirty="0" err="1" smtClean="0">
                <a:latin typeface="Candara" pitchFamily="34" charset="0"/>
              </a:rPr>
              <a:t>knob</a:t>
            </a:r>
            <a:r>
              <a:rPr lang="pl-PL" sz="3800" dirty="0" smtClean="0">
                <a:latin typeface="Candara" pitchFamily="34" charset="0"/>
              </a:rPr>
              <a:t> of </a:t>
            </a:r>
            <a:r>
              <a:rPr lang="pl-PL" sz="3800" dirty="0" err="1" smtClean="0">
                <a:latin typeface="Candara" pitchFamily="34" charset="0"/>
              </a:rPr>
              <a:t>unsalted</a:t>
            </a:r>
            <a:r>
              <a:rPr lang="pl-PL" sz="3800" dirty="0" smtClean="0">
                <a:latin typeface="Candara" pitchFamily="34" charset="0"/>
              </a:rPr>
              <a:t> </a:t>
            </a:r>
            <a:r>
              <a:rPr lang="pl-PL" sz="3800" dirty="0" err="1" smtClean="0">
                <a:latin typeface="Candara" pitchFamily="34" charset="0"/>
              </a:rPr>
              <a:t>butter</a:t>
            </a:r>
            <a:endParaRPr lang="pl-PL" sz="3800" dirty="0" smtClean="0">
              <a:latin typeface="Candara" pitchFamily="34" charset="0"/>
            </a:endParaRPr>
          </a:p>
          <a:p>
            <a:r>
              <a:rPr lang="pl-PL" sz="3800" dirty="0" smtClean="0">
                <a:latin typeface="Candara" pitchFamily="34" charset="0"/>
              </a:rPr>
              <a:t>4 </a:t>
            </a:r>
            <a:r>
              <a:rPr lang="pl-PL" sz="3800" dirty="0" err="1" smtClean="0">
                <a:latin typeface="Candara" pitchFamily="34" charset="0"/>
              </a:rPr>
              <a:t>handfuls</a:t>
            </a:r>
            <a:r>
              <a:rPr lang="pl-PL" sz="3800" dirty="0" smtClean="0">
                <a:latin typeface="Candara" pitchFamily="34" charset="0"/>
              </a:rPr>
              <a:t> of </a:t>
            </a:r>
            <a:r>
              <a:rPr lang="pl-PL" sz="3800" dirty="0" err="1" smtClean="0">
                <a:latin typeface="Candara" pitchFamily="34" charset="0"/>
              </a:rPr>
              <a:t>podded</a:t>
            </a:r>
            <a:r>
              <a:rPr lang="pl-PL" sz="3800" dirty="0" smtClean="0">
                <a:latin typeface="Candara" pitchFamily="34" charset="0"/>
              </a:rPr>
              <a:t> </a:t>
            </a:r>
            <a:r>
              <a:rPr lang="pl-PL" sz="3800" dirty="0" err="1" smtClean="0">
                <a:latin typeface="Candara" pitchFamily="34" charset="0"/>
              </a:rPr>
              <a:t>peas</a:t>
            </a:r>
            <a:endParaRPr lang="pl-PL" sz="3800" dirty="0" smtClean="0">
              <a:latin typeface="Candara" pitchFamily="34" charset="0"/>
            </a:endParaRPr>
          </a:p>
          <a:p>
            <a:r>
              <a:rPr lang="pl-PL" sz="3800" dirty="0" smtClean="0">
                <a:latin typeface="Candara" pitchFamily="34" charset="0"/>
              </a:rPr>
              <a:t>½ a </a:t>
            </a:r>
            <a:r>
              <a:rPr lang="pl-PL" sz="3800" dirty="0" err="1" smtClean="0">
                <a:latin typeface="Candara" pitchFamily="34" charset="0"/>
              </a:rPr>
              <a:t>lemon</a:t>
            </a:r>
            <a:endParaRPr lang="pl-PL" sz="3800" dirty="0" smtClean="0">
              <a:latin typeface="Candara" pitchFamily="34" charset="0"/>
            </a:endParaRPr>
          </a:p>
          <a:p>
            <a:endParaRPr lang="pl-PL" dirty="0"/>
          </a:p>
        </p:txBody>
      </p:sp>
      <p:pic>
        <p:nvPicPr>
          <p:cNvPr id="2050" name="Picture 2" descr="Obraz znaleziony dla: fish and chips wiki for kids"/>
          <p:cNvPicPr>
            <a:picLocks noChangeAspect="1" noChangeArrowheads="1"/>
          </p:cNvPicPr>
          <p:nvPr/>
        </p:nvPicPr>
        <p:blipFill>
          <a:blip r:embed="rId3"/>
          <a:srcRect/>
          <a:stretch>
            <a:fillRect/>
          </a:stretch>
        </p:blipFill>
        <p:spPr bwMode="auto">
          <a:xfrm>
            <a:off x="7065034" y="3167764"/>
            <a:ext cx="4103956" cy="2732193"/>
          </a:xfrm>
          <a:prstGeom prst="rect">
            <a:avLst/>
          </a:prstGeom>
          <a:ln>
            <a:noFill/>
          </a:ln>
          <a:effectLst>
            <a:outerShdw blurRad="190500" algn="tl" rotWithShape="0">
              <a:srgbClr val="000000">
                <a:alpha val="70000"/>
              </a:srgbClr>
            </a:outerShdw>
          </a:effectLst>
        </p:spPr>
      </p:pic>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Obraz znaleziony dla: zespół queen"/>
          <p:cNvPicPr>
            <a:picLocks noChangeAspect="1" noChangeArrowheads="1"/>
          </p:cNvPicPr>
          <p:nvPr/>
        </p:nvPicPr>
        <p:blipFill>
          <a:blip r:embed="rId3"/>
          <a:srcRect/>
          <a:stretch>
            <a:fillRect/>
          </a:stretch>
        </p:blipFill>
        <p:spPr bwMode="auto">
          <a:xfrm>
            <a:off x="264393" y="1780961"/>
            <a:ext cx="4891691" cy="3585116"/>
          </a:xfrm>
          <a:prstGeom prst="rect">
            <a:avLst/>
          </a:prstGeom>
          <a:ln>
            <a:noFill/>
          </a:ln>
          <a:effectLst>
            <a:outerShdw blurRad="190500" algn="tl" rotWithShape="0">
              <a:srgbClr val="000000">
                <a:alpha val="70000"/>
              </a:srgbClr>
            </a:outerShdw>
          </a:effectLst>
        </p:spPr>
      </p:pic>
      <p:sp>
        <p:nvSpPr>
          <p:cNvPr id="9" name="pole tekstowe 8"/>
          <p:cNvSpPr txBox="1"/>
          <p:nvPr/>
        </p:nvSpPr>
        <p:spPr>
          <a:xfrm>
            <a:off x="448573" y="345057"/>
            <a:ext cx="10903789" cy="707886"/>
          </a:xfrm>
          <a:prstGeom prst="rect">
            <a:avLst/>
          </a:prstGeom>
          <a:noFill/>
        </p:spPr>
        <p:txBody>
          <a:bodyPr wrap="square" rtlCol="0">
            <a:spAutoFit/>
          </a:bodyPr>
          <a:lstStyle/>
          <a:p>
            <a:r>
              <a:rPr lang="pl-PL" sz="4000" dirty="0" smtClean="0">
                <a:latin typeface="Algerian" pitchFamily="82" charset="0"/>
              </a:rPr>
              <a:t>MUSIC BANDS</a:t>
            </a:r>
            <a:endParaRPr lang="pl-PL" sz="4000" dirty="0">
              <a:latin typeface="Algerian" pitchFamily="82" charset="0"/>
            </a:endParaRPr>
          </a:p>
        </p:txBody>
      </p:sp>
      <p:sp>
        <p:nvSpPr>
          <p:cNvPr id="10" name="pole tekstowe 9"/>
          <p:cNvSpPr txBox="1"/>
          <p:nvPr/>
        </p:nvSpPr>
        <p:spPr>
          <a:xfrm>
            <a:off x="1376207" y="5995860"/>
            <a:ext cx="4088921" cy="369332"/>
          </a:xfrm>
          <a:prstGeom prst="rect">
            <a:avLst/>
          </a:prstGeom>
          <a:noFill/>
        </p:spPr>
        <p:txBody>
          <a:bodyPr wrap="square" rtlCol="0">
            <a:spAutoFit/>
          </a:bodyPr>
          <a:lstStyle/>
          <a:p>
            <a:r>
              <a:rPr lang="pl-PL" dirty="0" smtClean="0">
                <a:latin typeface="Arial Black" pitchFamily="34" charset="0"/>
              </a:rPr>
              <a:t>QUEEN</a:t>
            </a:r>
            <a:endParaRPr lang="pl-PL" dirty="0">
              <a:latin typeface="Arial Black" pitchFamily="34" charset="0"/>
            </a:endParaRPr>
          </a:p>
        </p:txBody>
      </p:sp>
      <p:pic>
        <p:nvPicPr>
          <p:cNvPr id="28676" name="Picture 4" descr="Obraz znaleziony dla: zespół beatles"/>
          <p:cNvPicPr>
            <a:picLocks noChangeAspect="1" noChangeArrowheads="1"/>
          </p:cNvPicPr>
          <p:nvPr/>
        </p:nvPicPr>
        <p:blipFill>
          <a:blip r:embed="rId4"/>
          <a:srcRect/>
          <a:stretch>
            <a:fillRect/>
          </a:stretch>
        </p:blipFill>
        <p:spPr bwMode="auto">
          <a:xfrm>
            <a:off x="6019060" y="1597946"/>
            <a:ext cx="5357136" cy="3714920"/>
          </a:xfrm>
          <a:prstGeom prst="rect">
            <a:avLst/>
          </a:prstGeom>
          <a:ln>
            <a:noFill/>
          </a:ln>
          <a:effectLst>
            <a:outerShdw blurRad="190500" algn="tl" rotWithShape="0">
              <a:srgbClr val="000000">
                <a:alpha val="70000"/>
              </a:srgbClr>
            </a:outerShdw>
          </a:effectLst>
        </p:spPr>
      </p:pic>
      <p:sp>
        <p:nvSpPr>
          <p:cNvPr id="11" name="pole tekstowe 10"/>
          <p:cNvSpPr txBox="1"/>
          <p:nvPr/>
        </p:nvSpPr>
        <p:spPr>
          <a:xfrm>
            <a:off x="8082950" y="5917721"/>
            <a:ext cx="2078966" cy="369332"/>
          </a:xfrm>
          <a:prstGeom prst="rect">
            <a:avLst/>
          </a:prstGeom>
          <a:noFill/>
        </p:spPr>
        <p:txBody>
          <a:bodyPr wrap="square" rtlCol="0">
            <a:spAutoFit/>
          </a:bodyPr>
          <a:lstStyle/>
          <a:p>
            <a:r>
              <a:rPr lang="pl-PL" dirty="0" smtClean="0">
                <a:latin typeface="Arial Black" pitchFamily="34" charset="0"/>
              </a:rPr>
              <a:t>BEATLES</a:t>
            </a:r>
            <a:endParaRPr lang="pl-PL" dirty="0">
              <a:latin typeface="Arial Black" pitchFamily="34" charset="0"/>
            </a:endParaRPr>
          </a:p>
        </p:txBody>
      </p:sp>
    </p:spTree>
    <p:extLst>
      <p:ext uri="{BB962C8B-B14F-4D97-AF65-F5344CB8AC3E}">
        <p14:creationId xmlns="" xmlns:p14="http://schemas.microsoft.com/office/powerpoint/2010/main" val="4166771055"/>
      </p:ext>
    </p:extLst>
  </p:cSld>
  <p:clrMapOvr>
    <a:masterClrMapping/>
  </p:clrMapOvr>
  <p:transition spd="slow">
    <p:fade/>
    <p:sndAc>
      <p:stSnd>
        <p:snd r:embed="rId2" name="chimes.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Union Jack | Wielka Brytania | Fandom"/>
          <p:cNvPicPr>
            <a:picLocks noChangeAspect="1" noChangeArrowheads="1"/>
          </p:cNvPicPr>
          <p:nvPr/>
        </p:nvPicPr>
        <p:blipFill>
          <a:blip r:embed="rId3"/>
          <a:srcRect/>
          <a:stretch>
            <a:fillRect/>
          </a:stretch>
        </p:blipFill>
        <p:spPr bwMode="auto">
          <a:xfrm>
            <a:off x="5037826" y="993669"/>
            <a:ext cx="6372884" cy="5631415"/>
          </a:xfrm>
          <a:prstGeom prst="rect">
            <a:avLst/>
          </a:prstGeom>
          <a:ln>
            <a:noFill/>
          </a:ln>
          <a:effectLst>
            <a:outerShdw blurRad="190500" algn="tl" rotWithShape="0">
              <a:srgbClr val="000000">
                <a:alpha val="70000"/>
              </a:srgbClr>
            </a:outerShdw>
          </a:effectLst>
        </p:spPr>
      </p:pic>
      <p:sp>
        <p:nvSpPr>
          <p:cNvPr id="5" name="pole tekstowe 4"/>
          <p:cNvSpPr txBox="1"/>
          <p:nvPr/>
        </p:nvSpPr>
        <p:spPr>
          <a:xfrm>
            <a:off x="224287" y="301925"/>
            <a:ext cx="5098212" cy="2123658"/>
          </a:xfrm>
          <a:prstGeom prst="rect">
            <a:avLst/>
          </a:prstGeom>
          <a:noFill/>
        </p:spPr>
        <p:txBody>
          <a:bodyPr wrap="square" rtlCol="0">
            <a:spAutoFit/>
          </a:bodyPr>
          <a:lstStyle/>
          <a:p>
            <a:r>
              <a:rPr lang="pl-PL" sz="4400" dirty="0" smtClean="0">
                <a:latin typeface="Algerian" pitchFamily="82" charset="0"/>
              </a:rPr>
              <a:t>UNION JACK – OFFICIAL FLAG united </a:t>
            </a:r>
            <a:r>
              <a:rPr lang="pl-PL" sz="4400" dirty="0" err="1" smtClean="0">
                <a:latin typeface="Algerian" pitchFamily="82" charset="0"/>
              </a:rPr>
              <a:t>kingdom</a:t>
            </a:r>
            <a:r>
              <a:rPr lang="pl-PL" sz="4400" dirty="0" smtClean="0">
                <a:latin typeface="Algerian" pitchFamily="82" charset="0"/>
              </a:rPr>
              <a:t> </a:t>
            </a:r>
            <a:endParaRPr lang="pl-PL" sz="4400" dirty="0">
              <a:latin typeface="Algerian" pitchFamily="82" charset="0"/>
            </a:endParaRPr>
          </a:p>
        </p:txBody>
      </p:sp>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Zobacz obraz źródłowy"/>
          <p:cNvPicPr>
            <a:picLocks noChangeAspect="1" noChangeArrowheads="1"/>
          </p:cNvPicPr>
          <p:nvPr/>
        </p:nvPicPr>
        <p:blipFill>
          <a:blip r:embed="rId3"/>
          <a:srcRect/>
          <a:stretch>
            <a:fillRect/>
          </a:stretch>
        </p:blipFill>
        <p:spPr bwMode="auto">
          <a:xfrm>
            <a:off x="227165" y="2818911"/>
            <a:ext cx="6072343" cy="3540634"/>
          </a:xfrm>
          <a:prstGeom prst="rect">
            <a:avLst/>
          </a:prstGeom>
          <a:ln>
            <a:noFill/>
          </a:ln>
          <a:effectLst>
            <a:outerShdw blurRad="190500" algn="tl" rotWithShape="0">
              <a:srgbClr val="000000">
                <a:alpha val="70000"/>
              </a:srgbClr>
            </a:outerShdw>
          </a:effectLst>
        </p:spPr>
      </p:pic>
      <p:sp>
        <p:nvSpPr>
          <p:cNvPr id="6" name="pole tekstowe 5"/>
          <p:cNvSpPr txBox="1"/>
          <p:nvPr/>
        </p:nvSpPr>
        <p:spPr>
          <a:xfrm>
            <a:off x="1589103" y="2157273"/>
            <a:ext cx="3409026" cy="369332"/>
          </a:xfrm>
          <a:prstGeom prst="rect">
            <a:avLst/>
          </a:prstGeom>
          <a:noFill/>
        </p:spPr>
        <p:txBody>
          <a:bodyPr wrap="square" rtlCol="0">
            <a:spAutoFit/>
          </a:bodyPr>
          <a:lstStyle/>
          <a:p>
            <a:r>
              <a:rPr lang="pl-PL" dirty="0" smtClean="0">
                <a:latin typeface="Arial Black" pitchFamily="34" charset="0"/>
              </a:rPr>
              <a:t>ROLLING STONES</a:t>
            </a:r>
            <a:endParaRPr lang="pl-PL" dirty="0">
              <a:latin typeface="Arial Black" pitchFamily="34" charset="0"/>
            </a:endParaRPr>
          </a:p>
        </p:txBody>
      </p:sp>
      <p:pic>
        <p:nvPicPr>
          <p:cNvPr id="53254" name="Picture 6" descr="Zobacz obraz źródłowy"/>
          <p:cNvPicPr>
            <a:picLocks noChangeAspect="1" noChangeArrowheads="1"/>
          </p:cNvPicPr>
          <p:nvPr/>
        </p:nvPicPr>
        <p:blipFill>
          <a:blip r:embed="rId4"/>
          <a:srcRect/>
          <a:stretch>
            <a:fillRect/>
          </a:stretch>
        </p:blipFill>
        <p:spPr bwMode="auto">
          <a:xfrm>
            <a:off x="6817612" y="1319842"/>
            <a:ext cx="5190999" cy="3554083"/>
          </a:xfrm>
          <a:prstGeom prst="rect">
            <a:avLst/>
          </a:prstGeom>
          <a:ln>
            <a:noFill/>
          </a:ln>
          <a:effectLst>
            <a:outerShdw blurRad="190500" algn="tl" rotWithShape="0">
              <a:srgbClr val="000000">
                <a:alpha val="70000"/>
              </a:srgbClr>
            </a:outerShdw>
          </a:effectLst>
        </p:spPr>
      </p:pic>
      <p:sp>
        <p:nvSpPr>
          <p:cNvPr id="8" name="pole tekstowe 7"/>
          <p:cNvSpPr txBox="1"/>
          <p:nvPr/>
        </p:nvSpPr>
        <p:spPr>
          <a:xfrm>
            <a:off x="8324491" y="785004"/>
            <a:ext cx="2605177" cy="369332"/>
          </a:xfrm>
          <a:prstGeom prst="rect">
            <a:avLst/>
          </a:prstGeom>
          <a:noFill/>
        </p:spPr>
        <p:txBody>
          <a:bodyPr wrap="square" rtlCol="0">
            <a:spAutoFit/>
          </a:bodyPr>
          <a:lstStyle/>
          <a:p>
            <a:r>
              <a:rPr lang="pl-PL" dirty="0" smtClean="0">
                <a:latin typeface="Arial Black" pitchFamily="34" charset="0"/>
              </a:rPr>
              <a:t>ARTIC MONKEYS</a:t>
            </a:r>
            <a:endParaRPr lang="pl-PL" dirty="0">
              <a:latin typeface="Arial Black" pitchFamily="34" charset="0"/>
            </a:endParaRPr>
          </a:p>
        </p:txBody>
      </p:sp>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latin typeface="Algerian" pitchFamily="82" charset="0"/>
              </a:rPr>
              <a:t>Famous</a:t>
            </a:r>
            <a:r>
              <a:rPr lang="pl-PL" dirty="0" smtClean="0">
                <a:latin typeface="Algerian" pitchFamily="82" charset="0"/>
              </a:rPr>
              <a:t> </a:t>
            </a:r>
            <a:r>
              <a:rPr lang="pl-PL" dirty="0" err="1" smtClean="0">
                <a:latin typeface="Algerian" pitchFamily="82" charset="0"/>
              </a:rPr>
              <a:t>historical</a:t>
            </a:r>
            <a:r>
              <a:rPr lang="pl-PL" dirty="0" smtClean="0">
                <a:latin typeface="Algerian" pitchFamily="82" charset="0"/>
              </a:rPr>
              <a:t> </a:t>
            </a:r>
            <a:r>
              <a:rPr lang="pl-PL" dirty="0" err="1" smtClean="0">
                <a:latin typeface="Algerian" pitchFamily="82" charset="0"/>
              </a:rPr>
              <a:t>figures</a:t>
            </a:r>
            <a:endParaRPr lang="pl-PL" dirty="0">
              <a:latin typeface="Algerian" pitchFamily="82" charset="0"/>
            </a:endParaRPr>
          </a:p>
        </p:txBody>
      </p:sp>
      <p:pic>
        <p:nvPicPr>
          <p:cNvPr id="55298" name="Picture 2" descr="King Arthur - World History Encyclopedia"/>
          <p:cNvPicPr>
            <a:picLocks noChangeAspect="1" noChangeArrowheads="1"/>
          </p:cNvPicPr>
          <p:nvPr/>
        </p:nvPicPr>
        <p:blipFill>
          <a:blip r:embed="rId3"/>
          <a:srcRect/>
          <a:stretch>
            <a:fillRect/>
          </a:stretch>
        </p:blipFill>
        <p:spPr bwMode="auto">
          <a:xfrm>
            <a:off x="828136" y="2287949"/>
            <a:ext cx="2717321" cy="4396551"/>
          </a:xfrm>
          <a:prstGeom prst="rect">
            <a:avLst/>
          </a:prstGeom>
          <a:ln>
            <a:noFill/>
          </a:ln>
          <a:effectLst>
            <a:outerShdw blurRad="190500" algn="tl" rotWithShape="0">
              <a:srgbClr val="000000">
                <a:alpha val="70000"/>
              </a:srgbClr>
            </a:outerShdw>
          </a:effectLst>
        </p:spPr>
      </p:pic>
      <p:sp>
        <p:nvSpPr>
          <p:cNvPr id="5" name="pole tekstowe 4"/>
          <p:cNvSpPr txBox="1"/>
          <p:nvPr/>
        </p:nvSpPr>
        <p:spPr>
          <a:xfrm>
            <a:off x="974785" y="1733908"/>
            <a:ext cx="4891178" cy="369332"/>
          </a:xfrm>
          <a:prstGeom prst="rect">
            <a:avLst/>
          </a:prstGeom>
          <a:noFill/>
        </p:spPr>
        <p:txBody>
          <a:bodyPr wrap="square" rtlCol="0">
            <a:spAutoFit/>
          </a:bodyPr>
          <a:lstStyle/>
          <a:p>
            <a:r>
              <a:rPr lang="pl-PL" dirty="0" smtClean="0">
                <a:latin typeface="Arial Black" pitchFamily="34" charset="0"/>
              </a:rPr>
              <a:t>KING ARTHUR</a:t>
            </a:r>
            <a:endParaRPr lang="pl-PL" dirty="0">
              <a:latin typeface="Arial Black" pitchFamily="34" charset="0"/>
            </a:endParaRPr>
          </a:p>
        </p:txBody>
      </p:sp>
      <p:pic>
        <p:nvPicPr>
          <p:cNvPr id="55300" name="Picture 4" descr="Obraz znaleziony dla: kto grał robin hood"/>
          <p:cNvPicPr>
            <a:picLocks noChangeAspect="1" noChangeArrowheads="1"/>
          </p:cNvPicPr>
          <p:nvPr/>
        </p:nvPicPr>
        <p:blipFill>
          <a:blip r:embed="rId4"/>
          <a:srcRect/>
          <a:stretch>
            <a:fillRect/>
          </a:stretch>
        </p:blipFill>
        <p:spPr bwMode="auto">
          <a:xfrm>
            <a:off x="4537312" y="2682815"/>
            <a:ext cx="6918752" cy="3900277"/>
          </a:xfrm>
          <a:prstGeom prst="rect">
            <a:avLst/>
          </a:prstGeom>
          <a:ln>
            <a:noFill/>
          </a:ln>
          <a:effectLst>
            <a:outerShdw blurRad="190500" algn="tl" rotWithShape="0">
              <a:srgbClr val="000000">
                <a:alpha val="70000"/>
              </a:srgbClr>
            </a:outerShdw>
          </a:effectLst>
        </p:spPr>
      </p:pic>
      <p:sp>
        <p:nvSpPr>
          <p:cNvPr id="7" name="pole tekstowe 6"/>
          <p:cNvSpPr txBox="1"/>
          <p:nvPr/>
        </p:nvSpPr>
        <p:spPr>
          <a:xfrm>
            <a:off x="7125419" y="2165230"/>
            <a:ext cx="2113471" cy="369332"/>
          </a:xfrm>
          <a:prstGeom prst="rect">
            <a:avLst/>
          </a:prstGeom>
          <a:noFill/>
        </p:spPr>
        <p:txBody>
          <a:bodyPr wrap="square" rtlCol="0">
            <a:spAutoFit/>
          </a:bodyPr>
          <a:lstStyle/>
          <a:p>
            <a:r>
              <a:rPr lang="pl-PL" dirty="0" smtClean="0">
                <a:latin typeface="Arial Black" pitchFamily="34" charset="0"/>
              </a:rPr>
              <a:t>ROBIN HOOD</a:t>
            </a:r>
            <a:endParaRPr lang="pl-PL" dirty="0">
              <a:latin typeface="Arial Black" pitchFamily="34" charset="0"/>
            </a:endParaRPr>
          </a:p>
        </p:txBody>
      </p:sp>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lgerian" pitchFamily="82" charset="0"/>
              </a:rPr>
              <a:t>POPULAR WRITER</a:t>
            </a:r>
            <a:endParaRPr lang="pl-PL" dirty="0">
              <a:latin typeface="Algerian" pitchFamily="82" charset="0"/>
            </a:endParaRPr>
          </a:p>
        </p:txBody>
      </p:sp>
      <p:sp>
        <p:nvSpPr>
          <p:cNvPr id="3" name="Symbol zastępczy zawartości 2"/>
          <p:cNvSpPr>
            <a:spLocks noGrp="1"/>
          </p:cNvSpPr>
          <p:nvPr>
            <p:ph idx="1"/>
          </p:nvPr>
        </p:nvSpPr>
        <p:spPr>
          <a:xfrm>
            <a:off x="484572" y="2191109"/>
            <a:ext cx="5967985" cy="3252159"/>
          </a:xfrm>
        </p:spPr>
        <p:txBody>
          <a:bodyPr>
            <a:normAutofit fontScale="92500" lnSpcReduction="20000"/>
          </a:bodyPr>
          <a:lstStyle/>
          <a:p>
            <a:r>
              <a:rPr lang="en-US" b="1" i="1" dirty="0" smtClean="0"/>
              <a:t>Oscar Wilde</a:t>
            </a:r>
            <a:r>
              <a:rPr lang="en-US" dirty="0" smtClean="0"/>
              <a:t> (16 October 1854 – 30 November 1900) was an Irish writer, poet and playwright.</a:t>
            </a:r>
            <a:endParaRPr lang="pl-PL" dirty="0" smtClean="0"/>
          </a:p>
          <a:p>
            <a:r>
              <a:rPr lang="en-US" dirty="0" smtClean="0"/>
              <a:t> He wrote </a:t>
            </a:r>
            <a:r>
              <a:rPr lang="en-US" i="1" dirty="0" smtClean="0"/>
              <a:t>The Picture of Dorian Gray</a:t>
            </a:r>
            <a:r>
              <a:rPr lang="en-US" dirty="0" smtClean="0"/>
              <a:t>, and the plays </a:t>
            </a:r>
            <a:r>
              <a:rPr lang="en-US" i="1" dirty="0" smtClean="0"/>
              <a:t>Salomé</a:t>
            </a:r>
            <a:r>
              <a:rPr lang="en-US" dirty="0" smtClean="0"/>
              <a:t>, </a:t>
            </a:r>
            <a:r>
              <a:rPr lang="en-US" i="1" dirty="0" smtClean="0"/>
              <a:t>The Importance of Being Earnest</a:t>
            </a:r>
            <a:r>
              <a:rPr lang="en-US" dirty="0" smtClean="0"/>
              <a:t>, </a:t>
            </a:r>
            <a:r>
              <a:rPr lang="en-US" i="1" dirty="0" smtClean="0"/>
              <a:t>An Ideal Husband</a:t>
            </a:r>
            <a:r>
              <a:rPr lang="en-US" dirty="0" smtClean="0"/>
              <a:t>, and </a:t>
            </a:r>
            <a:r>
              <a:rPr lang="en-US" i="1" dirty="0" smtClean="0"/>
              <a:t>Lady Windermere's Fan</a:t>
            </a:r>
            <a:r>
              <a:rPr lang="en-US" dirty="0" smtClean="0"/>
              <a:t>.</a:t>
            </a:r>
            <a:endParaRPr lang="pl-PL" dirty="0" smtClean="0"/>
          </a:p>
          <a:p>
            <a:endParaRPr lang="pl-PL" dirty="0"/>
          </a:p>
        </p:txBody>
      </p:sp>
      <p:pic>
        <p:nvPicPr>
          <p:cNvPr id="4" name="Obraz 3" descr="Obraz1.jpg"/>
          <p:cNvPicPr>
            <a:picLocks noChangeAspect="1"/>
          </p:cNvPicPr>
          <p:nvPr/>
        </p:nvPicPr>
        <p:blipFill>
          <a:blip r:embed="rId3"/>
          <a:stretch>
            <a:fillRect/>
          </a:stretch>
        </p:blipFill>
        <p:spPr>
          <a:xfrm>
            <a:off x="7850037" y="925170"/>
            <a:ext cx="3154797" cy="5233619"/>
          </a:xfrm>
          <a:prstGeom prst="rect">
            <a:avLst/>
          </a:prstGeom>
          <a:ln>
            <a:noFill/>
          </a:ln>
          <a:effectLst>
            <a:outerShdw blurRad="190500" algn="tl" rotWithShape="0">
              <a:srgbClr val="000000">
                <a:alpha val="70000"/>
              </a:srgbClr>
            </a:outerShdw>
          </a:effectLst>
        </p:spPr>
      </p:pic>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6614" y="244989"/>
            <a:ext cx="10895106" cy="1325563"/>
          </a:xfrm>
        </p:spPr>
        <p:txBody>
          <a:bodyPr/>
          <a:lstStyle/>
          <a:p>
            <a:r>
              <a:rPr lang="pl-PL" dirty="0" smtClean="0">
                <a:latin typeface="Algerian" pitchFamily="82" charset="0"/>
              </a:rPr>
              <a:t>ENGLISH  ACTORS</a:t>
            </a:r>
            <a:endParaRPr lang="pl-PL" dirty="0">
              <a:latin typeface="Algerian" pitchFamily="82" charset="0"/>
            </a:endParaRPr>
          </a:p>
        </p:txBody>
      </p:sp>
      <p:pic>
        <p:nvPicPr>
          <p:cNvPr id="4" name="Symbol zastępczy zawartości 3" descr="5a43c31e8ba89220008b45ca.jfif"/>
          <p:cNvPicPr>
            <a:picLocks noGrp="1" noChangeAspect="1"/>
          </p:cNvPicPr>
          <p:nvPr>
            <p:ph idx="1"/>
          </p:nvPr>
        </p:nvPicPr>
        <p:blipFill>
          <a:blip r:embed="rId3"/>
          <a:stretch>
            <a:fillRect/>
          </a:stretch>
        </p:blipFill>
        <p:spPr>
          <a:xfrm>
            <a:off x="664234" y="1878037"/>
            <a:ext cx="2420880" cy="1817274"/>
          </a:xfrm>
          <a:prstGeom prst="rect">
            <a:avLst/>
          </a:prstGeom>
          <a:ln>
            <a:noFill/>
          </a:ln>
          <a:effectLst>
            <a:outerShdw blurRad="190500" algn="tl" rotWithShape="0">
              <a:srgbClr val="000000">
                <a:alpha val="70000"/>
              </a:srgbClr>
            </a:outerShdw>
          </a:effectLst>
        </p:spPr>
      </p:pic>
      <p:sp>
        <p:nvSpPr>
          <p:cNvPr id="5" name="Prostokąt 4"/>
          <p:cNvSpPr/>
          <p:nvPr/>
        </p:nvSpPr>
        <p:spPr>
          <a:xfrm>
            <a:off x="798596" y="3874062"/>
            <a:ext cx="2074735" cy="369332"/>
          </a:xfrm>
          <a:prstGeom prst="rect">
            <a:avLst/>
          </a:prstGeom>
        </p:spPr>
        <p:txBody>
          <a:bodyPr wrap="none">
            <a:spAutoFit/>
          </a:bodyPr>
          <a:lstStyle/>
          <a:p>
            <a:r>
              <a:rPr lang="pl-PL" dirty="0" smtClean="0">
                <a:latin typeface="Arial Black" pitchFamily="34" charset="0"/>
              </a:rPr>
              <a:t>TOM HOLLAND</a:t>
            </a:r>
            <a:endParaRPr lang="pl-PL" dirty="0">
              <a:latin typeface="Arial Black" pitchFamily="34" charset="0"/>
            </a:endParaRPr>
          </a:p>
        </p:txBody>
      </p:sp>
      <p:pic>
        <p:nvPicPr>
          <p:cNvPr id="6" name="Obraz 5" descr="images.jfif"/>
          <p:cNvPicPr>
            <a:picLocks noChangeAspect="1"/>
          </p:cNvPicPr>
          <p:nvPr/>
        </p:nvPicPr>
        <p:blipFill>
          <a:blip r:embed="rId4" cstate="print"/>
          <a:stretch>
            <a:fillRect/>
          </a:stretch>
        </p:blipFill>
        <p:spPr>
          <a:xfrm>
            <a:off x="3460240" y="3558397"/>
            <a:ext cx="2089544" cy="2786058"/>
          </a:xfrm>
          <a:prstGeom prst="rect">
            <a:avLst/>
          </a:prstGeom>
          <a:ln>
            <a:noFill/>
          </a:ln>
          <a:effectLst>
            <a:outerShdw blurRad="190500" algn="tl" rotWithShape="0">
              <a:srgbClr val="000000">
                <a:alpha val="70000"/>
              </a:srgbClr>
            </a:outerShdw>
          </a:effectLst>
        </p:spPr>
      </p:pic>
      <p:sp>
        <p:nvSpPr>
          <p:cNvPr id="7" name="Prostokąt 6"/>
          <p:cNvSpPr/>
          <p:nvPr/>
        </p:nvSpPr>
        <p:spPr>
          <a:xfrm>
            <a:off x="3718190" y="2933783"/>
            <a:ext cx="1941557" cy="369332"/>
          </a:xfrm>
          <a:prstGeom prst="rect">
            <a:avLst/>
          </a:prstGeom>
        </p:spPr>
        <p:txBody>
          <a:bodyPr wrap="none">
            <a:spAutoFit/>
          </a:bodyPr>
          <a:lstStyle/>
          <a:p>
            <a:r>
              <a:rPr lang="pl-PL" b="1" dirty="0" smtClean="0">
                <a:latin typeface="Arial Black" pitchFamily="34" charset="0"/>
              </a:rPr>
              <a:t>HUGH GRANT</a:t>
            </a:r>
            <a:endParaRPr lang="pl-PL" b="1" dirty="0">
              <a:latin typeface="Arial Black" pitchFamily="34" charset="0"/>
            </a:endParaRPr>
          </a:p>
        </p:txBody>
      </p:sp>
      <p:pic>
        <p:nvPicPr>
          <p:cNvPr id="8" name="Obraz 7" descr="licensed-image (1).jfif"/>
          <p:cNvPicPr>
            <a:picLocks noChangeAspect="1"/>
          </p:cNvPicPr>
          <p:nvPr/>
        </p:nvPicPr>
        <p:blipFill>
          <a:blip r:embed="rId5" cstate="print"/>
          <a:stretch>
            <a:fillRect/>
          </a:stretch>
        </p:blipFill>
        <p:spPr>
          <a:xfrm>
            <a:off x="6374106" y="1881099"/>
            <a:ext cx="1857388" cy="2834524"/>
          </a:xfrm>
          <a:prstGeom prst="rect">
            <a:avLst/>
          </a:prstGeom>
          <a:ln>
            <a:noFill/>
          </a:ln>
          <a:effectLst>
            <a:outerShdw blurRad="190500" algn="tl" rotWithShape="0">
              <a:srgbClr val="000000">
                <a:alpha val="70000"/>
              </a:srgbClr>
            </a:outerShdw>
          </a:effectLst>
        </p:spPr>
      </p:pic>
      <p:sp>
        <p:nvSpPr>
          <p:cNvPr id="9" name="Prostokąt 8"/>
          <p:cNvSpPr/>
          <p:nvPr/>
        </p:nvSpPr>
        <p:spPr>
          <a:xfrm>
            <a:off x="6298645" y="4986870"/>
            <a:ext cx="2403222" cy="369332"/>
          </a:xfrm>
          <a:prstGeom prst="rect">
            <a:avLst/>
          </a:prstGeom>
        </p:spPr>
        <p:txBody>
          <a:bodyPr wrap="none">
            <a:spAutoFit/>
          </a:bodyPr>
          <a:lstStyle/>
          <a:p>
            <a:r>
              <a:rPr lang="pl-PL" dirty="0" smtClean="0">
                <a:latin typeface="Arial Black" pitchFamily="34" charset="0"/>
              </a:rPr>
              <a:t>Anthony  Hopkins</a:t>
            </a:r>
            <a:endParaRPr lang="pl-PL" dirty="0">
              <a:latin typeface="Arial Black" pitchFamily="34" charset="0"/>
            </a:endParaRPr>
          </a:p>
        </p:txBody>
      </p:sp>
      <p:pic>
        <p:nvPicPr>
          <p:cNvPr id="10" name="Obraz 9" descr="licensed-image.jfif"/>
          <p:cNvPicPr>
            <a:picLocks noChangeAspect="1"/>
          </p:cNvPicPr>
          <p:nvPr/>
        </p:nvPicPr>
        <p:blipFill>
          <a:blip r:embed="rId6" cstate="print"/>
          <a:stretch>
            <a:fillRect/>
          </a:stretch>
        </p:blipFill>
        <p:spPr>
          <a:xfrm>
            <a:off x="9463176" y="3578280"/>
            <a:ext cx="2166577" cy="2828011"/>
          </a:xfrm>
          <a:prstGeom prst="rect">
            <a:avLst/>
          </a:prstGeom>
          <a:ln>
            <a:noFill/>
          </a:ln>
          <a:effectLst>
            <a:outerShdw blurRad="190500" algn="tl" rotWithShape="0">
              <a:srgbClr val="000000">
                <a:alpha val="70000"/>
              </a:srgbClr>
            </a:outerShdw>
          </a:effectLst>
        </p:spPr>
      </p:pic>
      <p:sp>
        <p:nvSpPr>
          <p:cNvPr id="11" name="Prostokąt 10"/>
          <p:cNvSpPr/>
          <p:nvPr/>
        </p:nvSpPr>
        <p:spPr>
          <a:xfrm>
            <a:off x="9786989" y="3063179"/>
            <a:ext cx="1984967" cy="369332"/>
          </a:xfrm>
          <a:prstGeom prst="rect">
            <a:avLst/>
          </a:prstGeom>
        </p:spPr>
        <p:txBody>
          <a:bodyPr wrap="none">
            <a:spAutoFit/>
          </a:bodyPr>
          <a:lstStyle/>
          <a:p>
            <a:r>
              <a:rPr lang="pl-PL" dirty="0" smtClean="0">
                <a:latin typeface="Arial Black" pitchFamily="34" charset="0"/>
              </a:rPr>
              <a:t>HUGH LAURIE</a:t>
            </a:r>
            <a:endParaRPr lang="pl-PL" dirty="0">
              <a:latin typeface="Arial Black" pitchFamily="34" charset="0"/>
            </a:endParaRPr>
          </a:p>
        </p:txBody>
      </p:sp>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effectLst>
                  <a:glow rad="101600">
                    <a:schemeClr val="accent5">
                      <a:lumMod val="75000"/>
                      <a:alpha val="60000"/>
                    </a:schemeClr>
                  </a:glow>
                </a:effectLst>
                <a:latin typeface="Algerian" pitchFamily="82" charset="0"/>
              </a:rPr>
              <a:t>NOTHERN IRELAND</a:t>
            </a:r>
            <a:endParaRPr lang="pl-PL" dirty="0">
              <a:effectLst>
                <a:glow rad="101600">
                  <a:schemeClr val="accent5">
                    <a:lumMod val="75000"/>
                    <a:alpha val="60000"/>
                  </a:schemeClr>
                </a:glow>
              </a:effectLst>
              <a:latin typeface="Algerian" pitchFamily="82" charset="0"/>
            </a:endParaRPr>
          </a:p>
        </p:txBody>
      </p:sp>
      <p:sp>
        <p:nvSpPr>
          <p:cNvPr id="3" name="Symbol zastępczy zawartości 2"/>
          <p:cNvSpPr>
            <a:spLocks noGrp="1"/>
          </p:cNvSpPr>
          <p:nvPr>
            <p:ph idx="1"/>
          </p:nvPr>
        </p:nvSpPr>
        <p:spPr>
          <a:xfrm>
            <a:off x="458694" y="1949450"/>
            <a:ext cx="6235404" cy="4195763"/>
          </a:xfrm>
        </p:spPr>
        <p:txBody>
          <a:bodyPr/>
          <a:lstStyle/>
          <a:p>
            <a:r>
              <a:rPr lang="en-US" b="1" i="1" dirty="0" smtClean="0"/>
              <a:t>Northern Ireland</a:t>
            </a:r>
            <a:r>
              <a:rPr lang="en-US" dirty="0" smtClean="0"/>
              <a:t>  is a constituent country of the United Kingdom, which is on the island of Ireland.</a:t>
            </a:r>
            <a:endParaRPr lang="pl-PL" dirty="0" smtClean="0"/>
          </a:p>
          <a:p>
            <a:endParaRPr lang="pl-PL" dirty="0"/>
          </a:p>
        </p:txBody>
      </p:sp>
      <p:pic>
        <p:nvPicPr>
          <p:cNvPr id="5" name="Obraz 4" descr="northern-ireland-flag-jpg-xl.jpg"/>
          <p:cNvPicPr>
            <a:picLocks noChangeAspect="1"/>
          </p:cNvPicPr>
          <p:nvPr/>
        </p:nvPicPr>
        <p:blipFill>
          <a:blip r:embed="rId3" cstate="print"/>
          <a:stretch>
            <a:fillRect/>
          </a:stretch>
        </p:blipFill>
        <p:spPr>
          <a:xfrm>
            <a:off x="5738179" y="3579964"/>
            <a:ext cx="5423588" cy="2711794"/>
          </a:xfrm>
          <a:prstGeom prst="rect">
            <a:avLst/>
          </a:prstGeom>
          <a:ln>
            <a:noFill/>
          </a:ln>
          <a:effectLst>
            <a:outerShdw blurRad="190500" algn="tl" rotWithShape="0">
              <a:srgbClr val="000000">
                <a:alpha val="70000"/>
              </a:srgbClr>
            </a:outerShdw>
          </a:effectLst>
        </p:spPr>
      </p:pic>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Northern_Ireland_in_the_UK_and_Europe.svg.png"/>
          <p:cNvPicPr>
            <a:picLocks noChangeAspect="1"/>
          </p:cNvPicPr>
          <p:nvPr/>
        </p:nvPicPr>
        <p:blipFill>
          <a:blip r:embed="rId3"/>
          <a:stretch>
            <a:fillRect/>
          </a:stretch>
        </p:blipFill>
        <p:spPr>
          <a:xfrm>
            <a:off x="2183907" y="450686"/>
            <a:ext cx="7021352" cy="5897936"/>
          </a:xfrm>
          <a:prstGeom prst="rect">
            <a:avLst/>
          </a:prstGeom>
          <a:ln>
            <a:noFill/>
          </a:ln>
          <a:effectLst>
            <a:outerShdw blurRad="190500" algn="tl" rotWithShape="0">
              <a:srgbClr val="000000">
                <a:alpha val="70000"/>
              </a:srgbClr>
            </a:outerShdw>
          </a:effectLst>
        </p:spPr>
      </p:pic>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Obraz znaleziony dla: belfast"/>
          <p:cNvPicPr>
            <a:picLocks noChangeAspect="1" noChangeArrowheads="1"/>
          </p:cNvPicPr>
          <p:nvPr/>
        </p:nvPicPr>
        <p:blipFill>
          <a:blip r:embed="rId3"/>
          <a:srcRect/>
          <a:stretch>
            <a:fillRect/>
          </a:stretch>
        </p:blipFill>
        <p:spPr bwMode="auto">
          <a:xfrm>
            <a:off x="5581292" y="2269867"/>
            <a:ext cx="6033398" cy="4113681"/>
          </a:xfrm>
          <a:prstGeom prst="rect">
            <a:avLst/>
          </a:prstGeom>
          <a:ln>
            <a:noFill/>
          </a:ln>
          <a:effectLst>
            <a:outerShdw blurRad="190500" algn="tl" rotWithShape="0">
              <a:srgbClr val="000000">
                <a:alpha val="70000"/>
              </a:srgbClr>
            </a:outerShdw>
          </a:effectLst>
        </p:spPr>
      </p:pic>
      <p:sp>
        <p:nvSpPr>
          <p:cNvPr id="5" name="pole tekstowe 4"/>
          <p:cNvSpPr txBox="1"/>
          <p:nvPr/>
        </p:nvSpPr>
        <p:spPr>
          <a:xfrm>
            <a:off x="646981" y="681487"/>
            <a:ext cx="9583947" cy="769441"/>
          </a:xfrm>
          <a:prstGeom prst="rect">
            <a:avLst/>
          </a:prstGeom>
          <a:noFill/>
        </p:spPr>
        <p:txBody>
          <a:bodyPr wrap="square" rtlCol="0">
            <a:spAutoFit/>
          </a:bodyPr>
          <a:lstStyle/>
          <a:p>
            <a:r>
              <a:rPr lang="pl-PL" sz="4400" dirty="0" smtClean="0">
                <a:latin typeface="Algerian" pitchFamily="82" charset="0"/>
              </a:rPr>
              <a:t>capital</a:t>
            </a:r>
            <a:endParaRPr lang="pl-PL" sz="4400" dirty="0">
              <a:latin typeface="Algerian" pitchFamily="82" charset="0"/>
            </a:endParaRPr>
          </a:p>
        </p:txBody>
      </p:sp>
      <p:sp>
        <p:nvSpPr>
          <p:cNvPr id="6" name="pole tekstowe 5"/>
          <p:cNvSpPr txBox="1"/>
          <p:nvPr/>
        </p:nvSpPr>
        <p:spPr>
          <a:xfrm>
            <a:off x="405441" y="1785667"/>
            <a:ext cx="4908431" cy="830997"/>
          </a:xfrm>
          <a:prstGeom prst="rect">
            <a:avLst/>
          </a:prstGeom>
          <a:noFill/>
        </p:spPr>
        <p:txBody>
          <a:bodyPr wrap="square" rtlCol="0">
            <a:spAutoFit/>
          </a:bodyPr>
          <a:lstStyle/>
          <a:p>
            <a:r>
              <a:rPr lang="pl-PL" sz="2400" dirty="0" smtClean="0">
                <a:latin typeface="Arial Black" pitchFamily="34" charset="0"/>
              </a:rPr>
              <a:t>BELFAST </a:t>
            </a:r>
            <a:r>
              <a:rPr lang="pl-PL" sz="2400" dirty="0" err="1" smtClean="0"/>
              <a:t>is</a:t>
            </a:r>
            <a:r>
              <a:rPr lang="pl-PL" sz="2400" dirty="0" smtClean="0"/>
              <a:t> a capital city of </a:t>
            </a:r>
            <a:r>
              <a:rPr lang="pl-PL" sz="2400" dirty="0" err="1" smtClean="0"/>
              <a:t>Nothern</a:t>
            </a:r>
            <a:r>
              <a:rPr lang="pl-PL" sz="2400" dirty="0" smtClean="0"/>
              <a:t> Ireland.</a:t>
            </a:r>
            <a:endParaRPr lang="pl-PL" sz="2400" dirty="0">
              <a:latin typeface="Arial Black" pitchFamily="34" charset="0"/>
            </a:endParaRPr>
          </a:p>
        </p:txBody>
      </p:sp>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1293962" y="690113"/>
            <a:ext cx="3795623" cy="646331"/>
          </a:xfrm>
          <a:prstGeom prst="rect">
            <a:avLst/>
          </a:prstGeom>
          <a:noFill/>
        </p:spPr>
        <p:txBody>
          <a:bodyPr wrap="square" rtlCol="0">
            <a:spAutoFit/>
          </a:bodyPr>
          <a:lstStyle/>
          <a:p>
            <a:r>
              <a:rPr lang="pl-PL" sz="3600" dirty="0" smtClean="0">
                <a:latin typeface="Algerian" pitchFamily="82" charset="0"/>
              </a:rPr>
              <a:t>PATRON</a:t>
            </a:r>
            <a:endParaRPr lang="pl-PL" sz="3600" dirty="0">
              <a:latin typeface="Algerian" pitchFamily="82" charset="0"/>
            </a:endParaRPr>
          </a:p>
        </p:txBody>
      </p:sp>
      <p:pic>
        <p:nvPicPr>
          <p:cNvPr id="65538" name="Picture 2" descr="Patron Saint: St. Patrick"/>
          <p:cNvPicPr>
            <a:picLocks noChangeAspect="1" noChangeArrowheads="1"/>
          </p:cNvPicPr>
          <p:nvPr/>
        </p:nvPicPr>
        <p:blipFill>
          <a:blip r:embed="rId3"/>
          <a:srcRect/>
          <a:stretch>
            <a:fillRect/>
          </a:stretch>
        </p:blipFill>
        <p:spPr bwMode="auto">
          <a:xfrm>
            <a:off x="1009291" y="1599076"/>
            <a:ext cx="2881222" cy="4465894"/>
          </a:xfrm>
          <a:prstGeom prst="rect">
            <a:avLst/>
          </a:prstGeom>
          <a:ln>
            <a:noFill/>
          </a:ln>
          <a:effectLst>
            <a:outerShdw blurRad="190500" algn="tl" rotWithShape="0">
              <a:srgbClr val="000000">
                <a:alpha val="70000"/>
              </a:srgbClr>
            </a:outerShdw>
          </a:effectLst>
        </p:spPr>
      </p:pic>
      <p:sp>
        <p:nvSpPr>
          <p:cNvPr id="6" name="pole tekstowe 5"/>
          <p:cNvSpPr txBox="1"/>
          <p:nvPr/>
        </p:nvSpPr>
        <p:spPr>
          <a:xfrm>
            <a:off x="1397479" y="6323163"/>
            <a:ext cx="2924355" cy="369332"/>
          </a:xfrm>
          <a:prstGeom prst="rect">
            <a:avLst/>
          </a:prstGeom>
          <a:noFill/>
        </p:spPr>
        <p:txBody>
          <a:bodyPr wrap="square" rtlCol="0">
            <a:spAutoFit/>
          </a:bodyPr>
          <a:lstStyle/>
          <a:p>
            <a:r>
              <a:rPr lang="pl-PL" dirty="0" smtClean="0">
                <a:latin typeface="Arial Black" pitchFamily="34" charset="0"/>
              </a:rPr>
              <a:t>ST. PATRICK</a:t>
            </a:r>
            <a:endParaRPr lang="pl-PL" dirty="0">
              <a:latin typeface="Arial Black" pitchFamily="34" charset="0"/>
            </a:endParaRPr>
          </a:p>
        </p:txBody>
      </p:sp>
      <p:pic>
        <p:nvPicPr>
          <p:cNvPr id="65540" name="Picture 4" descr="National Flower: Shamrock"/>
          <p:cNvPicPr>
            <a:picLocks noChangeAspect="1" noChangeArrowheads="1"/>
          </p:cNvPicPr>
          <p:nvPr/>
        </p:nvPicPr>
        <p:blipFill>
          <a:blip r:embed="rId4"/>
          <a:srcRect/>
          <a:stretch>
            <a:fillRect/>
          </a:stretch>
        </p:blipFill>
        <p:spPr bwMode="auto">
          <a:xfrm>
            <a:off x="7203057" y="1802920"/>
            <a:ext cx="3233533" cy="4239523"/>
          </a:xfrm>
          <a:prstGeom prst="rect">
            <a:avLst/>
          </a:prstGeom>
          <a:ln>
            <a:noFill/>
          </a:ln>
          <a:effectLst>
            <a:outerShdw blurRad="190500" algn="tl" rotWithShape="0">
              <a:srgbClr val="000000">
                <a:alpha val="70000"/>
              </a:srgbClr>
            </a:outerShdw>
          </a:effectLst>
        </p:spPr>
      </p:pic>
      <p:sp>
        <p:nvSpPr>
          <p:cNvPr id="9" name="pole tekstowe 8"/>
          <p:cNvSpPr txBox="1"/>
          <p:nvPr/>
        </p:nvSpPr>
        <p:spPr>
          <a:xfrm>
            <a:off x="8013940" y="6176514"/>
            <a:ext cx="2553419" cy="369332"/>
          </a:xfrm>
          <a:prstGeom prst="rect">
            <a:avLst/>
          </a:prstGeom>
          <a:noFill/>
        </p:spPr>
        <p:txBody>
          <a:bodyPr wrap="square" rtlCol="0">
            <a:spAutoFit/>
          </a:bodyPr>
          <a:lstStyle/>
          <a:p>
            <a:r>
              <a:rPr lang="pl-PL" dirty="0" smtClean="0">
                <a:latin typeface="Arial Black" pitchFamily="34" charset="0"/>
              </a:rPr>
              <a:t>SHAMROCK</a:t>
            </a:r>
            <a:endParaRPr lang="pl-PL" dirty="0">
              <a:latin typeface="Arial Black" pitchFamily="34" charset="0"/>
            </a:endParaRPr>
          </a:p>
        </p:txBody>
      </p:sp>
      <p:sp>
        <p:nvSpPr>
          <p:cNvPr id="10" name="pole tekstowe 9"/>
          <p:cNvSpPr txBox="1"/>
          <p:nvPr/>
        </p:nvSpPr>
        <p:spPr>
          <a:xfrm>
            <a:off x="6961517" y="681485"/>
            <a:ext cx="4416725" cy="646331"/>
          </a:xfrm>
          <a:prstGeom prst="rect">
            <a:avLst/>
          </a:prstGeom>
          <a:noFill/>
        </p:spPr>
        <p:txBody>
          <a:bodyPr wrap="square" rtlCol="0">
            <a:spAutoFit/>
          </a:bodyPr>
          <a:lstStyle/>
          <a:p>
            <a:r>
              <a:rPr lang="pl-PL" sz="3600" dirty="0" smtClean="0">
                <a:latin typeface="Algerian" pitchFamily="82" charset="0"/>
              </a:rPr>
              <a:t>NATIONAL SYMBOL</a:t>
            </a:r>
            <a:endParaRPr lang="pl-PL" sz="3600" dirty="0">
              <a:latin typeface="Algerian" pitchFamily="82" charset="0"/>
            </a:endParaRPr>
          </a:p>
        </p:txBody>
      </p:sp>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latin typeface="Algerian" pitchFamily="82" charset="0"/>
              </a:rPr>
              <a:t>Interesting</a:t>
            </a:r>
            <a:r>
              <a:rPr lang="pl-PL" dirty="0" smtClean="0">
                <a:latin typeface="Algerian" pitchFamily="82" charset="0"/>
              </a:rPr>
              <a:t> </a:t>
            </a:r>
            <a:r>
              <a:rPr lang="pl-PL" dirty="0" err="1" smtClean="0">
                <a:latin typeface="Algerian" pitchFamily="82" charset="0"/>
              </a:rPr>
              <a:t>places</a:t>
            </a:r>
            <a:endParaRPr lang="pl-PL" dirty="0">
              <a:latin typeface="Algerian" pitchFamily="82" charset="0"/>
            </a:endParaRPr>
          </a:p>
        </p:txBody>
      </p:sp>
      <p:sp>
        <p:nvSpPr>
          <p:cNvPr id="5" name="Prostokąt 4"/>
          <p:cNvSpPr/>
          <p:nvPr/>
        </p:nvSpPr>
        <p:spPr>
          <a:xfrm>
            <a:off x="7949793" y="2045262"/>
            <a:ext cx="2779031" cy="369332"/>
          </a:xfrm>
          <a:prstGeom prst="rect">
            <a:avLst/>
          </a:prstGeom>
        </p:spPr>
        <p:txBody>
          <a:bodyPr wrap="none">
            <a:spAutoFit/>
          </a:bodyPr>
          <a:lstStyle/>
          <a:p>
            <a:r>
              <a:rPr lang="pl-PL" dirty="0" smtClean="0">
                <a:latin typeface="Arial Black" pitchFamily="34" charset="0"/>
              </a:rPr>
              <a:t>BELFAST CITY HALL</a:t>
            </a:r>
            <a:endParaRPr lang="pl-PL" dirty="0">
              <a:latin typeface="Arial Black" pitchFamily="34" charset="0"/>
            </a:endParaRPr>
          </a:p>
        </p:txBody>
      </p:sp>
      <p:pic>
        <p:nvPicPr>
          <p:cNvPr id="66562" name="Picture 2" descr="https://encrypted-tbn0.gstatic.com/images?q=tbn:ANd9GcSFfk6eYU-SQPdHwnOit-BsBXb5lkX9nnMeXUbVKr0nqKkjydeMTspc25ia0xtQ0Q1UnlEdnFNMOh2P3HuR6s-exA"/>
          <p:cNvPicPr>
            <a:picLocks noChangeAspect="1" noChangeArrowheads="1"/>
          </p:cNvPicPr>
          <p:nvPr/>
        </p:nvPicPr>
        <p:blipFill>
          <a:blip r:embed="rId3"/>
          <a:srcRect/>
          <a:stretch>
            <a:fillRect/>
          </a:stretch>
        </p:blipFill>
        <p:spPr bwMode="auto">
          <a:xfrm>
            <a:off x="6795579" y="2639683"/>
            <a:ext cx="4995772" cy="3183147"/>
          </a:xfrm>
          <a:prstGeom prst="rect">
            <a:avLst/>
          </a:prstGeom>
          <a:ln>
            <a:noFill/>
          </a:ln>
          <a:effectLst>
            <a:outerShdw blurRad="190500" algn="tl" rotWithShape="0">
              <a:srgbClr val="000000">
                <a:alpha val="70000"/>
              </a:srgbClr>
            </a:outerShdw>
          </a:effectLst>
        </p:spPr>
      </p:pic>
      <p:sp>
        <p:nvSpPr>
          <p:cNvPr id="8" name="Prostokąt 7"/>
          <p:cNvSpPr/>
          <p:nvPr/>
        </p:nvSpPr>
        <p:spPr>
          <a:xfrm>
            <a:off x="1893225" y="2286802"/>
            <a:ext cx="2455609" cy="369332"/>
          </a:xfrm>
          <a:prstGeom prst="rect">
            <a:avLst/>
          </a:prstGeom>
        </p:spPr>
        <p:txBody>
          <a:bodyPr wrap="none">
            <a:spAutoFit/>
          </a:bodyPr>
          <a:lstStyle/>
          <a:p>
            <a:r>
              <a:rPr lang="pl-PL" dirty="0" smtClean="0">
                <a:latin typeface="Arial Black" pitchFamily="34" charset="0"/>
              </a:rPr>
              <a:t>TITANIC BELFAST</a:t>
            </a:r>
            <a:endParaRPr lang="pl-PL" dirty="0">
              <a:latin typeface="Arial Black" pitchFamily="34" charset="0"/>
            </a:endParaRPr>
          </a:p>
        </p:txBody>
      </p:sp>
      <p:pic>
        <p:nvPicPr>
          <p:cNvPr id="66564" name="Picture 4" descr="https://encrypted-tbn0.gstatic.com/images?q=tbn:ANd9GcQEeDkketvsOzkqCFpDEIMzwhxk5_rDKnov8qaAxVWx537WA2Q_w5KftpXpFo-ozxBOGolVt1VNwLZsNmuxX_elpQ"/>
          <p:cNvPicPr>
            <a:picLocks noChangeAspect="1" noChangeArrowheads="1"/>
          </p:cNvPicPr>
          <p:nvPr/>
        </p:nvPicPr>
        <p:blipFill>
          <a:blip r:embed="rId4"/>
          <a:srcRect/>
          <a:stretch>
            <a:fillRect/>
          </a:stretch>
        </p:blipFill>
        <p:spPr bwMode="auto">
          <a:xfrm>
            <a:off x="552390" y="2951641"/>
            <a:ext cx="5143500" cy="3429001"/>
          </a:xfrm>
          <a:prstGeom prst="rect">
            <a:avLst/>
          </a:prstGeom>
          <a:ln>
            <a:noFill/>
          </a:ln>
          <a:effectLst>
            <a:outerShdw blurRad="190500" algn="tl" rotWithShape="0">
              <a:srgbClr val="000000">
                <a:alpha val="70000"/>
              </a:srgbClr>
            </a:outerShdw>
          </a:effectLst>
        </p:spPr>
      </p:pic>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96815" y="2053087"/>
            <a:ext cx="5814204" cy="369332"/>
          </a:xfrm>
          <a:prstGeom prst="rect">
            <a:avLst/>
          </a:prstGeom>
          <a:noFill/>
        </p:spPr>
        <p:txBody>
          <a:bodyPr wrap="square" rtlCol="0">
            <a:spAutoFit/>
          </a:bodyPr>
          <a:lstStyle/>
          <a:p>
            <a:r>
              <a:rPr lang="pl-PL" dirty="0" smtClean="0">
                <a:latin typeface="Arial Black" pitchFamily="34" charset="0"/>
              </a:rPr>
              <a:t>NATIONAL TRUST </a:t>
            </a:r>
            <a:r>
              <a:rPr lang="pl-PL" dirty="0" err="1" smtClean="0">
                <a:latin typeface="Arial Black" pitchFamily="34" charset="0"/>
              </a:rPr>
              <a:t>CARRICK-A-REDE</a:t>
            </a:r>
            <a:endParaRPr lang="pl-PL" dirty="0">
              <a:latin typeface="Arial Black" pitchFamily="34" charset="0"/>
            </a:endParaRPr>
          </a:p>
        </p:txBody>
      </p:sp>
      <p:pic>
        <p:nvPicPr>
          <p:cNvPr id="67586" name="Picture 2" descr="https://encrypted-tbn1.gstatic.com/images?q=tbn:ANd9GcQ_4k51rz83dlIOb_HLfYANKW0gnQ-N1iB4cSiwu3IT0zRrzlzckoU6w1prfbTsiNIJvZuZRGIgMsuQGZcHyCQBVQ"/>
          <p:cNvPicPr>
            <a:picLocks noChangeAspect="1" noChangeArrowheads="1"/>
          </p:cNvPicPr>
          <p:nvPr/>
        </p:nvPicPr>
        <p:blipFill>
          <a:blip r:embed="rId3"/>
          <a:srcRect/>
          <a:stretch>
            <a:fillRect/>
          </a:stretch>
        </p:blipFill>
        <p:spPr bwMode="auto">
          <a:xfrm>
            <a:off x="233213" y="2882629"/>
            <a:ext cx="5153025" cy="3429001"/>
          </a:xfrm>
          <a:prstGeom prst="rect">
            <a:avLst/>
          </a:prstGeom>
          <a:ln>
            <a:noFill/>
          </a:ln>
          <a:effectLst>
            <a:outerShdw blurRad="190500" algn="tl" rotWithShape="0">
              <a:srgbClr val="000000">
                <a:alpha val="70000"/>
              </a:srgbClr>
            </a:outerShdw>
          </a:effectLst>
        </p:spPr>
      </p:pic>
      <p:sp>
        <p:nvSpPr>
          <p:cNvPr id="7" name="pole tekstowe 6"/>
          <p:cNvSpPr txBox="1"/>
          <p:nvPr/>
        </p:nvSpPr>
        <p:spPr>
          <a:xfrm>
            <a:off x="7979433" y="431321"/>
            <a:ext cx="2525500" cy="369332"/>
          </a:xfrm>
          <a:prstGeom prst="rect">
            <a:avLst/>
          </a:prstGeom>
          <a:noFill/>
        </p:spPr>
        <p:txBody>
          <a:bodyPr wrap="none" rtlCol="0">
            <a:spAutoFit/>
          </a:bodyPr>
          <a:lstStyle/>
          <a:p>
            <a:r>
              <a:rPr lang="pl-PL" dirty="0" smtClean="0">
                <a:latin typeface="Arial Black" pitchFamily="34" charset="0"/>
              </a:rPr>
              <a:t>DUNLUCE CASTLE</a:t>
            </a:r>
            <a:endParaRPr lang="pl-PL" dirty="0">
              <a:latin typeface="Arial Black" pitchFamily="34" charset="0"/>
            </a:endParaRPr>
          </a:p>
        </p:txBody>
      </p:sp>
      <p:pic>
        <p:nvPicPr>
          <p:cNvPr id="67588" name="Picture 4" descr="https://encrypted-tbn2.gstatic.com/licensed-image?q=tbn:ANd9GcSj27LKAj_dHlqxekAlAWlP1pYO4FQujY7BUwXxvI-mPRnnJHJQW2GuCxiAEXehuGZlDaR5dxEJyEfbL9y7kiRMGg"/>
          <p:cNvPicPr>
            <a:picLocks noChangeAspect="1" noChangeArrowheads="1"/>
          </p:cNvPicPr>
          <p:nvPr/>
        </p:nvPicPr>
        <p:blipFill>
          <a:blip r:embed="rId4"/>
          <a:srcRect/>
          <a:stretch>
            <a:fillRect/>
          </a:stretch>
        </p:blipFill>
        <p:spPr bwMode="auto">
          <a:xfrm>
            <a:off x="6232909" y="1061049"/>
            <a:ext cx="5515101" cy="3669939"/>
          </a:xfrm>
          <a:prstGeom prst="rect">
            <a:avLst/>
          </a:prstGeom>
          <a:ln>
            <a:noFill/>
          </a:ln>
          <a:effectLst>
            <a:outerShdw blurRad="190500" algn="tl" rotWithShape="0">
              <a:srgbClr val="000000">
                <a:alpha val="70000"/>
              </a:srgbClr>
            </a:outerShdw>
          </a:effectLst>
        </p:spPr>
      </p:pic>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 xmlns:a16="http://schemas.microsoft.com/office/drawing/2014/main" id="{0BABF38A-8A0D-492E-BD20-6CF4D46B50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5" name="Picture 34">
            <a:extLst>
              <a:ext uri="{FF2B5EF4-FFF2-40B4-BE49-F238E27FC236}">
                <a16:creationId xmlns="" xmlns:a16="http://schemas.microsoft.com/office/drawing/2014/main" id="{BC526B7A-4801-4FD1-95C8-03AF22629E8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10000"/>
            <a:extLst>
              <a:ext uri="{28A0092B-C50C-407E-A947-70E740481C1C}">
                <a14:useLocalDpi xmlns="" xmlns:a14="http://schemas.microsoft.com/office/drawing/2010/main" val="0"/>
              </a:ext>
            </a:extLst>
          </a:blip>
          <a:stretch>
            <a:fillRect/>
          </a:stretch>
        </p:blipFill>
        <p:spPr>
          <a:xfrm>
            <a:off x="8534400" y="0"/>
            <a:ext cx="3654612" cy="4575348"/>
          </a:xfrm>
          <a:prstGeom prst="rect">
            <a:avLst/>
          </a:prstGeom>
        </p:spPr>
      </p:pic>
      <p:sp useBgFill="1">
        <p:nvSpPr>
          <p:cNvPr id="37" name="Rectangle 36">
            <a:extLst>
              <a:ext uri="{FF2B5EF4-FFF2-40B4-BE49-F238E27FC236}">
                <a16:creationId xmlns="" xmlns:a16="http://schemas.microsoft.com/office/drawing/2014/main" id="{729F2144-48B7-4730-955E-365ECED3AB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9" name="Rectangle 38">
            <a:extLst>
              <a:ext uri="{FF2B5EF4-FFF2-40B4-BE49-F238E27FC236}">
                <a16:creationId xmlns="" xmlns:a16="http://schemas.microsoft.com/office/drawing/2014/main" id="{E765FF50-D2F9-4A4F-86ED-F101E172BA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1" name="leaf 1">
            <a:extLst>
              <a:ext uri="{FF2B5EF4-FFF2-40B4-BE49-F238E27FC236}">
                <a16:creationId xmlns="" xmlns:a16="http://schemas.microsoft.com/office/drawing/2014/main" id="{947491B9-BCEE-4D59-BC48-B6C295B8F00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 xmlns:a14="http://schemas.microsoft.com/office/drawing/2010/main" val="0"/>
              </a:ext>
            </a:extLst>
          </a:blip>
          <a:stretch>
            <a:fillRect/>
          </a:stretch>
        </p:blipFill>
        <p:spPr>
          <a:xfrm rot="16200000">
            <a:off x="947255" y="-947254"/>
            <a:ext cx="5562598" cy="7457106"/>
          </a:xfrm>
          <a:prstGeom prst="rect">
            <a:avLst/>
          </a:prstGeom>
          <a:effectLst>
            <a:softEdge rad="0"/>
          </a:effectLst>
        </p:spPr>
      </p:pic>
      <p:sp>
        <p:nvSpPr>
          <p:cNvPr id="2" name="Tytuł 1">
            <a:extLst>
              <a:ext uri="{FF2B5EF4-FFF2-40B4-BE49-F238E27FC236}">
                <a16:creationId xmlns="" xmlns:a16="http://schemas.microsoft.com/office/drawing/2014/main" id="{76D8661A-93E7-41EB-97C2-30F663789973}"/>
              </a:ext>
            </a:extLst>
          </p:cNvPr>
          <p:cNvSpPr>
            <a:spLocks noGrp="1"/>
          </p:cNvSpPr>
          <p:nvPr>
            <p:ph type="title"/>
          </p:nvPr>
        </p:nvSpPr>
        <p:spPr>
          <a:xfrm>
            <a:off x="483296" y="49731"/>
            <a:ext cx="6963446" cy="2632927"/>
          </a:xfrm>
        </p:spPr>
        <p:txBody>
          <a:bodyPr vert="horz" lIns="91440" tIns="45720" rIns="91440" bIns="45720" rtlCol="0" anchor="b">
            <a:normAutofit/>
          </a:bodyPr>
          <a:lstStyle/>
          <a:p>
            <a:r>
              <a:rPr lang="en-US" dirty="0">
                <a:latin typeface="Algerian" pitchFamily="82" charset="0"/>
              </a:rPr>
              <a:t>British Islands:</a:t>
            </a:r>
          </a:p>
        </p:txBody>
      </p:sp>
      <p:sp>
        <p:nvSpPr>
          <p:cNvPr id="3" name="Symbol zastępczy zawartości 2">
            <a:extLst>
              <a:ext uri="{FF2B5EF4-FFF2-40B4-BE49-F238E27FC236}">
                <a16:creationId xmlns="" xmlns:a16="http://schemas.microsoft.com/office/drawing/2014/main" id="{5EECC51F-8B8B-44E8-809B-D8F4CD048971}"/>
              </a:ext>
            </a:extLst>
          </p:cNvPr>
          <p:cNvSpPr>
            <a:spLocks noGrp="1"/>
          </p:cNvSpPr>
          <p:nvPr>
            <p:ph idx="1"/>
          </p:nvPr>
        </p:nvSpPr>
        <p:spPr>
          <a:xfrm>
            <a:off x="295404" y="2861363"/>
            <a:ext cx="6858001" cy="2198208"/>
          </a:xfrm>
        </p:spPr>
        <p:txBody>
          <a:bodyPr vert="horz" lIns="91440" tIns="45720" rIns="91440" bIns="45720" rtlCol="0" anchor="t">
            <a:normAutofit/>
          </a:bodyPr>
          <a:lstStyle/>
          <a:p>
            <a:pPr marL="0" indent="0">
              <a:buNone/>
            </a:pPr>
            <a:r>
              <a:rPr lang="en-US" sz="2200" b="1" i="1" dirty="0"/>
              <a:t>United </a:t>
            </a:r>
            <a:r>
              <a:rPr lang="en-US" sz="2200" b="1" i="1" dirty="0" smtClean="0"/>
              <a:t>Kingdom</a:t>
            </a:r>
            <a:r>
              <a:rPr lang="pl-PL" sz="2200" dirty="0" smtClean="0"/>
              <a:t> (</a:t>
            </a:r>
            <a:r>
              <a:rPr lang="en-US" sz="2200" dirty="0" smtClean="0"/>
              <a:t>The UK</a:t>
            </a:r>
            <a:r>
              <a:rPr lang="pl-PL" sz="2200" dirty="0" smtClean="0"/>
              <a:t>):</a:t>
            </a:r>
            <a:r>
              <a:rPr lang="en-US" sz="2200" dirty="0" smtClean="0"/>
              <a:t> </a:t>
            </a:r>
            <a:r>
              <a:rPr lang="en-US" sz="2200" dirty="0"/>
              <a:t>England, Scotland, Wales, Northern Ireland and Ireland.</a:t>
            </a:r>
          </a:p>
        </p:txBody>
      </p:sp>
      <p:pic>
        <p:nvPicPr>
          <p:cNvPr id="7" name="Obraz 7" descr="Obraz zawierający tekst, budynek, zewnętrzne, ulica&#10;&#10;Opis wygenerowany automatycznie">
            <a:extLst>
              <a:ext uri="{FF2B5EF4-FFF2-40B4-BE49-F238E27FC236}">
                <a16:creationId xmlns="" xmlns:a16="http://schemas.microsoft.com/office/drawing/2014/main" id="{487402AD-943B-44CE-B3FD-AA5273563E75}"/>
              </a:ext>
            </a:extLst>
          </p:cNvPr>
          <p:cNvPicPr>
            <a:picLocks noChangeAspect="1"/>
          </p:cNvPicPr>
          <p:nvPr/>
        </p:nvPicPr>
        <p:blipFill rotWithShape="1">
          <a:blip r:embed="rId5" cstate="print"/>
          <a:srcRect t="24318" r="1" b="227"/>
          <a:stretch/>
        </p:blipFill>
        <p:spPr>
          <a:xfrm>
            <a:off x="4230666" y="52202"/>
            <a:ext cx="3730752" cy="1731268"/>
          </a:xfrm>
          <a:prstGeom prst="rect">
            <a:avLst/>
          </a:prstGeom>
          <a:ln>
            <a:noFill/>
          </a:ln>
          <a:effectLst>
            <a:outerShdw blurRad="190500" algn="tl" rotWithShape="0">
              <a:srgbClr val="000000">
                <a:alpha val="70000"/>
              </a:srgbClr>
            </a:outerShdw>
          </a:effectLst>
        </p:spPr>
      </p:pic>
      <p:pic>
        <p:nvPicPr>
          <p:cNvPr id="5" name="Obraz 5" descr="Obraz zawierający budynek, zewnętrzne, niebo, droga&#10;&#10;Opis wygenerowany automatycznie">
            <a:extLst>
              <a:ext uri="{FF2B5EF4-FFF2-40B4-BE49-F238E27FC236}">
                <a16:creationId xmlns="" xmlns:a16="http://schemas.microsoft.com/office/drawing/2014/main" id="{7835E1CF-292B-405D-B42E-DF4AC494A888}"/>
              </a:ext>
            </a:extLst>
          </p:cNvPr>
          <p:cNvPicPr>
            <a:picLocks noChangeAspect="1"/>
          </p:cNvPicPr>
          <p:nvPr/>
        </p:nvPicPr>
        <p:blipFill rotWithShape="1">
          <a:blip r:embed="rId6"/>
          <a:srcRect t="24491" r="1" b="7267"/>
          <a:stretch/>
        </p:blipFill>
        <p:spPr>
          <a:xfrm>
            <a:off x="8321796" y="809366"/>
            <a:ext cx="3730752" cy="1731278"/>
          </a:xfrm>
          <a:prstGeom prst="rect">
            <a:avLst/>
          </a:prstGeom>
          <a:ln>
            <a:noFill/>
          </a:ln>
          <a:effectLst>
            <a:outerShdw blurRad="190500" algn="tl" rotWithShape="0">
              <a:srgbClr val="000000">
                <a:alpha val="70000"/>
              </a:srgbClr>
            </a:outerShdw>
          </a:effectLst>
        </p:spPr>
      </p:pic>
      <p:pic>
        <p:nvPicPr>
          <p:cNvPr id="6" name="Obraz 6" descr="Obraz zawierający tekst, woda, niebo, zewnętrzne&#10;&#10;Opis wygenerowany automatycznie">
            <a:extLst>
              <a:ext uri="{FF2B5EF4-FFF2-40B4-BE49-F238E27FC236}">
                <a16:creationId xmlns="" xmlns:a16="http://schemas.microsoft.com/office/drawing/2014/main" id="{C9ECADE0-1AA6-4544-BC54-32CA8241AF3E}"/>
              </a:ext>
            </a:extLst>
          </p:cNvPr>
          <p:cNvPicPr>
            <a:picLocks noChangeAspect="1"/>
          </p:cNvPicPr>
          <p:nvPr/>
        </p:nvPicPr>
        <p:blipFill rotWithShape="1">
          <a:blip r:embed="rId7"/>
          <a:srcRect t="29795" r="2" b="14932"/>
          <a:stretch/>
        </p:blipFill>
        <p:spPr>
          <a:xfrm>
            <a:off x="6775280" y="2553996"/>
            <a:ext cx="3730752" cy="1731278"/>
          </a:xfrm>
          <a:prstGeom prst="rect">
            <a:avLst/>
          </a:prstGeom>
          <a:ln>
            <a:noFill/>
          </a:ln>
          <a:effectLst>
            <a:outerShdw blurRad="190500" algn="tl" rotWithShape="0">
              <a:srgbClr val="000000">
                <a:alpha val="70000"/>
              </a:srgbClr>
            </a:outerShdw>
          </a:effectLst>
        </p:spPr>
      </p:pic>
      <p:pic>
        <p:nvPicPr>
          <p:cNvPr id="4" name="Obraz 4" descr="Obraz zawierający tekst, niebo, zewnętrzne, czerwony&#10;&#10;Opis wygenerowany automatycznie">
            <a:extLst>
              <a:ext uri="{FF2B5EF4-FFF2-40B4-BE49-F238E27FC236}">
                <a16:creationId xmlns="" xmlns:a16="http://schemas.microsoft.com/office/drawing/2014/main" id="{2DEE3F69-C094-4A2F-A6C9-B7C142C601A8}"/>
              </a:ext>
            </a:extLst>
          </p:cNvPr>
          <p:cNvPicPr>
            <a:picLocks noChangeAspect="1"/>
          </p:cNvPicPr>
          <p:nvPr/>
        </p:nvPicPr>
        <p:blipFill rotWithShape="1">
          <a:blip r:embed="rId8"/>
          <a:srcRect t="9567" r="1" b="20912"/>
          <a:stretch/>
        </p:blipFill>
        <p:spPr>
          <a:xfrm>
            <a:off x="4708010" y="4748516"/>
            <a:ext cx="4711958" cy="2190567"/>
          </a:xfrm>
          <a:prstGeom prst="rect">
            <a:avLst/>
          </a:prstGeom>
          <a:ln>
            <a:noFill/>
          </a:ln>
          <a:effectLst>
            <a:outerShdw blurRad="190500" algn="tl" rotWithShape="0">
              <a:srgbClr val="000000">
                <a:alpha val="70000"/>
              </a:srgbClr>
            </a:outerShdw>
          </a:effectLst>
        </p:spPr>
      </p:pic>
      <p:pic>
        <p:nvPicPr>
          <p:cNvPr id="19" name="Obraz 24" descr="Obraz zawierający tekst, zewnętrzne, niebo&#10;&#10;Opis wygenerowany automatycznie">
            <a:extLst>
              <a:ext uri="{FF2B5EF4-FFF2-40B4-BE49-F238E27FC236}">
                <a16:creationId xmlns="" xmlns:a16="http://schemas.microsoft.com/office/drawing/2014/main" id="{252A0BDC-7D49-487A-82AE-4A64133AF44F}"/>
              </a:ext>
            </a:extLst>
          </p:cNvPr>
          <p:cNvPicPr>
            <a:picLocks noChangeAspect="1"/>
          </p:cNvPicPr>
          <p:nvPr/>
        </p:nvPicPr>
        <p:blipFill>
          <a:blip r:embed="rId9" cstate="print"/>
          <a:stretch>
            <a:fillRect/>
          </a:stretch>
        </p:blipFill>
        <p:spPr>
          <a:xfrm>
            <a:off x="380915" y="4178802"/>
            <a:ext cx="3839227" cy="2558942"/>
          </a:xfrm>
          <a:prstGeom prst="rect">
            <a:avLst/>
          </a:prstGeom>
          <a:ln>
            <a:noFill/>
          </a:ln>
          <a:effectLst>
            <a:outerShdw blurRad="190500" algn="tl" rotWithShape="0">
              <a:srgbClr val="000000">
                <a:alpha val="70000"/>
              </a:srgbClr>
            </a:outerShdw>
          </a:effectLst>
        </p:spPr>
      </p:pic>
      <p:pic>
        <p:nvPicPr>
          <p:cNvPr id="8" name="Obraz 8" descr="Obraz zawierający tekst, clipart&#10;&#10;Opis wygenerowany automatycznie">
            <a:extLst>
              <a:ext uri="{FF2B5EF4-FFF2-40B4-BE49-F238E27FC236}">
                <a16:creationId xmlns="" xmlns:a16="http://schemas.microsoft.com/office/drawing/2014/main" id="{1D571E30-77BB-41E8-9312-541F7DD08898}"/>
              </a:ext>
            </a:extLst>
          </p:cNvPr>
          <p:cNvPicPr>
            <a:picLocks noChangeAspect="1"/>
          </p:cNvPicPr>
          <p:nvPr/>
        </p:nvPicPr>
        <p:blipFill>
          <a:blip r:embed="rId10"/>
          <a:stretch>
            <a:fillRect/>
          </a:stretch>
        </p:blipFill>
        <p:spPr>
          <a:xfrm>
            <a:off x="9904841" y="4715518"/>
            <a:ext cx="1876425" cy="2143125"/>
          </a:xfrm>
          <a:prstGeom prst="rect">
            <a:avLst/>
          </a:prstGeom>
          <a:ln>
            <a:noFill/>
          </a:ln>
          <a:effectLst>
            <a:outerShdw blurRad="190500" algn="tl" rotWithShape="0">
              <a:srgbClr val="000000">
                <a:alpha val="70000"/>
              </a:srgbClr>
            </a:outerShdw>
          </a:effectLst>
        </p:spPr>
      </p:pic>
      <p:pic>
        <p:nvPicPr>
          <p:cNvPr id="10" name="Obraz 10">
            <a:extLst>
              <a:ext uri="{FF2B5EF4-FFF2-40B4-BE49-F238E27FC236}">
                <a16:creationId xmlns="" xmlns:a16="http://schemas.microsoft.com/office/drawing/2014/main" id="{0C18B543-10A3-4585-A610-8D542B5F22E3}"/>
              </a:ext>
            </a:extLst>
          </p:cNvPr>
          <p:cNvPicPr>
            <a:picLocks noChangeAspect="1"/>
          </p:cNvPicPr>
          <p:nvPr/>
        </p:nvPicPr>
        <p:blipFill>
          <a:blip r:embed="rId11"/>
          <a:stretch>
            <a:fillRect/>
          </a:stretch>
        </p:blipFill>
        <p:spPr>
          <a:xfrm>
            <a:off x="626076" y="69507"/>
            <a:ext cx="2743200" cy="1714500"/>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2406071417"/>
      </p:ext>
    </p:extLst>
  </p:cSld>
  <p:clrMapOvr>
    <a:masterClrMapping/>
  </p:clrMapOvr>
  <p:transition spd="slow">
    <p:fade/>
    <p:sndAc>
      <p:stSnd>
        <p:snd r:embed="rId2" name="chimes.wav" builtIn="1"/>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lgerian" pitchFamily="82" charset="0"/>
              </a:rPr>
              <a:t>POPULAR FOOD</a:t>
            </a:r>
            <a:endParaRPr lang="pl-PL" dirty="0">
              <a:latin typeface="Algerian" pitchFamily="82" charset="0"/>
            </a:endParaRPr>
          </a:p>
        </p:txBody>
      </p:sp>
      <p:pic>
        <p:nvPicPr>
          <p:cNvPr id="68610" name="Picture 2" descr="Obraz znaleziony dla: ULSTER FRY"/>
          <p:cNvPicPr>
            <a:picLocks noChangeAspect="1" noChangeArrowheads="1"/>
          </p:cNvPicPr>
          <p:nvPr/>
        </p:nvPicPr>
        <p:blipFill>
          <a:blip r:embed="rId3"/>
          <a:srcRect/>
          <a:stretch>
            <a:fillRect/>
          </a:stretch>
        </p:blipFill>
        <p:spPr bwMode="auto">
          <a:xfrm>
            <a:off x="7151298" y="1698651"/>
            <a:ext cx="4149305" cy="4185702"/>
          </a:xfrm>
          <a:prstGeom prst="rect">
            <a:avLst/>
          </a:prstGeom>
          <a:ln>
            <a:noFill/>
          </a:ln>
          <a:effectLst>
            <a:outerShdw blurRad="190500" algn="tl" rotWithShape="0">
              <a:srgbClr val="000000">
                <a:alpha val="70000"/>
              </a:srgbClr>
            </a:outerShdw>
          </a:effectLst>
        </p:spPr>
      </p:pic>
      <p:sp>
        <p:nvSpPr>
          <p:cNvPr id="5" name="Prostokąt 4"/>
          <p:cNvSpPr/>
          <p:nvPr/>
        </p:nvSpPr>
        <p:spPr>
          <a:xfrm>
            <a:off x="347932" y="1742862"/>
            <a:ext cx="6096000" cy="646331"/>
          </a:xfrm>
          <a:prstGeom prst="rect">
            <a:avLst/>
          </a:prstGeom>
        </p:spPr>
        <p:txBody>
          <a:bodyPr>
            <a:spAutoFit/>
          </a:bodyPr>
          <a:lstStyle/>
          <a:p>
            <a:r>
              <a:rPr lang="en-US" dirty="0" smtClean="0"/>
              <a:t>The </a:t>
            </a:r>
            <a:r>
              <a:rPr lang="en-US" b="1" dirty="0" smtClean="0"/>
              <a:t>Ulster Fry</a:t>
            </a:r>
            <a:r>
              <a:rPr lang="en-US" dirty="0" smtClean="0"/>
              <a:t> is seen by many as the national dish of Northern </a:t>
            </a:r>
            <a:r>
              <a:rPr lang="en-US" dirty="0" smtClean="0"/>
              <a:t>Ireland</a:t>
            </a:r>
            <a:r>
              <a:rPr lang="pl-PL" dirty="0" smtClean="0"/>
              <a:t>.</a:t>
            </a:r>
            <a:endParaRPr lang="pl-PL" dirty="0"/>
          </a:p>
        </p:txBody>
      </p:sp>
      <p:sp>
        <p:nvSpPr>
          <p:cNvPr id="6" name="Prostokąt 5"/>
          <p:cNvSpPr/>
          <p:nvPr/>
        </p:nvSpPr>
        <p:spPr>
          <a:xfrm>
            <a:off x="425569" y="2628997"/>
            <a:ext cx="6372045" cy="1754326"/>
          </a:xfrm>
          <a:prstGeom prst="rect">
            <a:avLst/>
          </a:prstGeom>
        </p:spPr>
        <p:txBody>
          <a:bodyPr wrap="square">
            <a:spAutoFit/>
          </a:bodyPr>
          <a:lstStyle/>
          <a:p>
            <a:r>
              <a:rPr lang="en-US" dirty="0" smtClean="0"/>
              <a:t>The Ulster Fry consists of </a:t>
            </a:r>
            <a:r>
              <a:rPr lang="en-US" u="sng" dirty="0" smtClean="0"/>
              <a:t>bacon</a:t>
            </a:r>
            <a:r>
              <a:rPr lang="en-US" dirty="0" smtClean="0"/>
              <a:t>, </a:t>
            </a:r>
            <a:r>
              <a:rPr lang="en-US" u="sng" dirty="0" smtClean="0"/>
              <a:t>egg</a:t>
            </a:r>
            <a:r>
              <a:rPr lang="en-US" dirty="0" smtClean="0"/>
              <a:t>, </a:t>
            </a:r>
            <a:r>
              <a:rPr lang="en-US" u="sng" dirty="0" smtClean="0"/>
              <a:t>sausage</a:t>
            </a:r>
            <a:r>
              <a:rPr lang="en-US" dirty="0" smtClean="0"/>
              <a:t> (can be either pork or beef), the </a:t>
            </a:r>
            <a:r>
              <a:rPr lang="en-US" dirty="0" err="1" smtClean="0"/>
              <a:t>farl</a:t>
            </a:r>
            <a:r>
              <a:rPr lang="en-US" dirty="0" smtClean="0"/>
              <a:t> form of </a:t>
            </a:r>
            <a:r>
              <a:rPr lang="en-US" u="sng" dirty="0" smtClean="0"/>
              <a:t>soda bread</a:t>
            </a:r>
            <a:r>
              <a:rPr lang="en-US" dirty="0" smtClean="0"/>
              <a:t> </a:t>
            </a:r>
            <a:r>
              <a:rPr lang="en-US" dirty="0" smtClean="0"/>
              <a:t>,</a:t>
            </a:r>
            <a:r>
              <a:rPr lang="en-US" dirty="0" smtClean="0"/>
              <a:t> potato bread and fried </a:t>
            </a:r>
            <a:r>
              <a:rPr lang="en-US" u="sng" dirty="0" smtClean="0"/>
              <a:t>tomato</a:t>
            </a:r>
            <a:r>
              <a:rPr lang="en-US" dirty="0" smtClean="0"/>
              <a:t>.</a:t>
            </a:r>
            <a:endParaRPr lang="pl-PL" dirty="0" smtClean="0"/>
          </a:p>
          <a:p>
            <a:r>
              <a:rPr lang="en-US" dirty="0" smtClean="0"/>
              <a:t> </a:t>
            </a:r>
            <a:r>
              <a:rPr lang="en-US" dirty="0" smtClean="0"/>
              <a:t>Additional ingredients may be added, such as </a:t>
            </a:r>
            <a:r>
              <a:rPr lang="en-US" u="sng" dirty="0" smtClean="0"/>
              <a:t>black pudding</a:t>
            </a:r>
            <a:r>
              <a:rPr lang="en-US" dirty="0" smtClean="0"/>
              <a:t>, </a:t>
            </a:r>
            <a:r>
              <a:rPr lang="en-US" u="sng" dirty="0" smtClean="0"/>
              <a:t>white pudding</a:t>
            </a:r>
            <a:r>
              <a:rPr lang="en-US" dirty="0" smtClean="0"/>
              <a:t>, </a:t>
            </a:r>
            <a:r>
              <a:rPr lang="en-US" u="sng" dirty="0" smtClean="0"/>
              <a:t>mushrooms</a:t>
            </a:r>
            <a:r>
              <a:rPr lang="en-US" dirty="0" smtClean="0"/>
              <a:t>, wheaten bread and </a:t>
            </a:r>
            <a:r>
              <a:rPr lang="en-US" u="sng" dirty="0" smtClean="0"/>
              <a:t>pancakes</a:t>
            </a:r>
            <a:r>
              <a:rPr lang="en-US" dirty="0" smtClean="0"/>
              <a:t>. </a:t>
            </a:r>
            <a:endParaRPr lang="pl-PL" dirty="0"/>
          </a:p>
        </p:txBody>
      </p:sp>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lgerian" pitchFamily="82" charset="0"/>
              </a:rPr>
              <a:t>THE BEST SONGS</a:t>
            </a:r>
            <a:endParaRPr lang="pl-PL" dirty="0">
              <a:latin typeface="Algerian" pitchFamily="82" charset="0"/>
            </a:endParaRPr>
          </a:p>
        </p:txBody>
      </p:sp>
      <p:sp>
        <p:nvSpPr>
          <p:cNvPr id="3" name="Symbol zastępczy zawartości 2"/>
          <p:cNvSpPr>
            <a:spLocks noGrp="1"/>
          </p:cNvSpPr>
          <p:nvPr>
            <p:ph idx="1"/>
          </p:nvPr>
        </p:nvSpPr>
        <p:spPr/>
        <p:txBody>
          <a:bodyPr/>
          <a:lstStyle/>
          <a:p>
            <a:r>
              <a:rPr lang="en-US" b="1" dirty="0" smtClean="0"/>
              <a:t>Brown Eyed Girl - Van Morrison</a:t>
            </a:r>
          </a:p>
          <a:p>
            <a:r>
              <a:rPr lang="en-US" b="1" dirty="0" smtClean="0"/>
              <a:t>The Town I Loved So Well – Phil Coulter</a:t>
            </a:r>
          </a:p>
          <a:p>
            <a:r>
              <a:rPr lang="pl-PL" b="1" dirty="0" err="1" smtClean="0"/>
              <a:t>Alternative</a:t>
            </a:r>
            <a:r>
              <a:rPr lang="pl-PL" b="1" dirty="0" smtClean="0"/>
              <a:t> Ulster – </a:t>
            </a:r>
            <a:r>
              <a:rPr lang="pl-PL" b="1" dirty="0" err="1" smtClean="0"/>
              <a:t>Stiff</a:t>
            </a:r>
            <a:r>
              <a:rPr lang="pl-PL" b="1" dirty="0" smtClean="0"/>
              <a:t> Little </a:t>
            </a:r>
            <a:r>
              <a:rPr lang="pl-PL" b="1" dirty="0" err="1" smtClean="0"/>
              <a:t>Fingers</a:t>
            </a:r>
            <a:endParaRPr lang="pl-PL" b="1" dirty="0" smtClean="0"/>
          </a:p>
          <a:p>
            <a:r>
              <a:rPr lang="pl-PL" b="1" dirty="0" smtClean="0"/>
              <a:t>Belfast </a:t>
            </a:r>
            <a:r>
              <a:rPr lang="pl-PL" b="1" dirty="0" err="1" smtClean="0"/>
              <a:t>Child</a:t>
            </a:r>
            <a:r>
              <a:rPr lang="pl-PL" b="1" dirty="0" smtClean="0"/>
              <a:t> – Simple </a:t>
            </a:r>
            <a:r>
              <a:rPr lang="pl-PL" b="1" dirty="0" err="1" smtClean="0"/>
              <a:t>Minds</a:t>
            </a:r>
            <a:endParaRPr lang="pl-PL" b="1" dirty="0" smtClean="0"/>
          </a:p>
          <a:p>
            <a:r>
              <a:rPr lang="pl-PL" b="1" dirty="0" smtClean="0"/>
              <a:t>Girl </a:t>
            </a:r>
            <a:r>
              <a:rPr lang="pl-PL" b="1" dirty="0" err="1" smtClean="0"/>
              <a:t>from</a:t>
            </a:r>
            <a:r>
              <a:rPr lang="pl-PL" b="1" dirty="0" smtClean="0"/>
              <a:t> Mars - Ash</a:t>
            </a:r>
          </a:p>
          <a:p>
            <a:r>
              <a:rPr lang="en-US" b="1" dirty="0" smtClean="0"/>
              <a:t>Mary – The Four of Us</a:t>
            </a:r>
          </a:p>
          <a:p>
            <a:r>
              <a:rPr lang="pl-PL" b="1" dirty="0" err="1" smtClean="0"/>
              <a:t>Chasing</a:t>
            </a:r>
            <a:r>
              <a:rPr lang="pl-PL" b="1" dirty="0" smtClean="0"/>
              <a:t> Cars – </a:t>
            </a:r>
            <a:r>
              <a:rPr lang="pl-PL" b="1" dirty="0" err="1" smtClean="0"/>
              <a:t>Snow</a:t>
            </a:r>
            <a:r>
              <a:rPr lang="pl-PL" b="1" dirty="0" smtClean="0"/>
              <a:t> Patrol</a:t>
            </a:r>
          </a:p>
          <a:p>
            <a:endParaRPr lang="pl-PL" dirty="0"/>
          </a:p>
        </p:txBody>
      </p:sp>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lgerian" pitchFamily="82" charset="0"/>
              </a:rPr>
              <a:t>WRITER</a:t>
            </a:r>
            <a:endParaRPr lang="pl-PL" dirty="0">
              <a:latin typeface="Algerian" pitchFamily="82" charset="0"/>
            </a:endParaRPr>
          </a:p>
        </p:txBody>
      </p:sp>
      <p:sp>
        <p:nvSpPr>
          <p:cNvPr id="3" name="Symbol zastępczy zawartości 2"/>
          <p:cNvSpPr>
            <a:spLocks noGrp="1"/>
          </p:cNvSpPr>
          <p:nvPr>
            <p:ph idx="1"/>
          </p:nvPr>
        </p:nvSpPr>
        <p:spPr>
          <a:xfrm>
            <a:off x="491705" y="3027872"/>
            <a:ext cx="3899141" cy="494911"/>
          </a:xfrm>
        </p:spPr>
        <p:txBody>
          <a:bodyPr>
            <a:noAutofit/>
          </a:bodyPr>
          <a:lstStyle/>
          <a:p>
            <a:pPr>
              <a:buNone/>
            </a:pPr>
            <a:r>
              <a:rPr lang="pl-PL" dirty="0" smtClean="0">
                <a:latin typeface="Arial Black" pitchFamily="34" charset="0"/>
              </a:rPr>
              <a:t>COLIN BATEMAN</a:t>
            </a:r>
            <a:endParaRPr lang="pl-PL" dirty="0">
              <a:latin typeface="Arial Black" pitchFamily="34" charset="0"/>
            </a:endParaRPr>
          </a:p>
        </p:txBody>
      </p:sp>
      <p:sp>
        <p:nvSpPr>
          <p:cNvPr id="69634" name="AutoShape 2" descr="21E50D44-C6CD-43BA-9E32-A1744C3AE649_ed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69636" name="AutoShape 4" descr="21E50D44-C6CD-43BA-9E32-A1744C3AE649_ed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69638" name="AutoShape 6" descr="21E50D44-C6CD-43BA-9E32-A1744C3AE649_ed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69640" name="AutoShape 8" descr="Obraz znaleziony dla: JAMES MURPHY WRI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69643" name="Picture 11" descr="Colin Bateman.jpg"/>
          <p:cNvPicPr>
            <a:picLocks noChangeAspect="1" noChangeArrowheads="1"/>
          </p:cNvPicPr>
          <p:nvPr/>
        </p:nvPicPr>
        <p:blipFill>
          <a:blip r:embed="rId3"/>
          <a:srcRect/>
          <a:stretch>
            <a:fillRect/>
          </a:stretch>
        </p:blipFill>
        <p:spPr bwMode="auto">
          <a:xfrm>
            <a:off x="5520906" y="363391"/>
            <a:ext cx="4302906" cy="6227190"/>
          </a:xfrm>
          <a:prstGeom prst="rect">
            <a:avLst/>
          </a:prstGeom>
          <a:ln>
            <a:noFill/>
          </a:ln>
          <a:effectLst>
            <a:outerShdw blurRad="190500" algn="tl" rotWithShape="0">
              <a:srgbClr val="000000">
                <a:alpha val="70000"/>
              </a:srgbClr>
            </a:outerShdw>
          </a:effectLst>
        </p:spPr>
      </p:pic>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lgerian" pitchFamily="82" charset="0"/>
              </a:rPr>
              <a:t>ACTORS</a:t>
            </a:r>
            <a:endParaRPr lang="pl-PL" dirty="0">
              <a:latin typeface="Algerian" pitchFamily="82" charset="0"/>
            </a:endParaRPr>
          </a:p>
        </p:txBody>
      </p:sp>
      <p:pic>
        <p:nvPicPr>
          <p:cNvPr id="71684" name="Picture 4" descr="Obraz znaleziony dla: james nesbitt"/>
          <p:cNvPicPr>
            <a:picLocks noChangeAspect="1" noChangeArrowheads="1"/>
          </p:cNvPicPr>
          <p:nvPr/>
        </p:nvPicPr>
        <p:blipFill>
          <a:blip r:embed="rId3"/>
          <a:srcRect/>
          <a:stretch>
            <a:fillRect/>
          </a:stretch>
        </p:blipFill>
        <p:spPr bwMode="auto">
          <a:xfrm>
            <a:off x="509258" y="2038769"/>
            <a:ext cx="2447925" cy="3305175"/>
          </a:xfrm>
          <a:prstGeom prst="rect">
            <a:avLst/>
          </a:prstGeom>
          <a:ln>
            <a:noFill/>
          </a:ln>
          <a:effectLst>
            <a:outerShdw blurRad="190500" algn="tl" rotWithShape="0">
              <a:srgbClr val="000000">
                <a:alpha val="70000"/>
              </a:srgbClr>
            </a:outerShdw>
          </a:effectLst>
        </p:spPr>
      </p:pic>
      <p:sp>
        <p:nvSpPr>
          <p:cNvPr id="6" name="pole tekstowe 5"/>
          <p:cNvSpPr txBox="1"/>
          <p:nvPr/>
        </p:nvSpPr>
        <p:spPr>
          <a:xfrm>
            <a:off x="603849" y="5581290"/>
            <a:ext cx="4425351" cy="369332"/>
          </a:xfrm>
          <a:prstGeom prst="rect">
            <a:avLst/>
          </a:prstGeom>
          <a:noFill/>
        </p:spPr>
        <p:txBody>
          <a:bodyPr wrap="square" rtlCol="0">
            <a:spAutoFit/>
          </a:bodyPr>
          <a:lstStyle/>
          <a:p>
            <a:r>
              <a:rPr lang="pl-PL" dirty="0" smtClean="0">
                <a:latin typeface="Arial Black" pitchFamily="34" charset="0"/>
              </a:rPr>
              <a:t>JAMES NESBITT</a:t>
            </a:r>
            <a:endParaRPr lang="pl-PL" dirty="0">
              <a:latin typeface="Arial Black" pitchFamily="34" charset="0"/>
            </a:endParaRPr>
          </a:p>
        </p:txBody>
      </p:sp>
      <p:sp>
        <p:nvSpPr>
          <p:cNvPr id="71686" name="AutoShape 6" descr="data:image/jpeg;base64,/9j/4AAQSkZJRgABAQEAYABgAAD/4QAiRXhpZgAATU0AKgAAAAgAAUACAAMAAAABAAAAAAAAAAD/2wBDAAoHBwkHBgoJCAkLCwoMDxkQDw4ODx4WFxIZJCAmJSMgIyIoLTkwKCo2KyIjMkQyNjs9QEBAJjBGS0U+Sjk/QD3/2wBDAQsLCw8NDx0QEB09KSMpPT09PT09PT09PT09PT09PT09PT09PT09PT09PT09PT09PT09PT09PT09PT09PT09PT3/wAARCABQAF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tB/o0X+6K9D+CSZ1nVWx0hA/N/8A61efDi1i+i16L8E0zqusYJGI0HH+8a4qXxHt4tWpfI9g7V5944sLbxJfRok7mKJNrmLGM5JxuPH86s+IvEYujLHHKY9PgBaWQfxgdT9OOB3rzi81i611vLgQqhPyRpzsHv70quIlJuNP7zzadFbyOjsfDekWTgLC27OQWlJ5H5Cuk8OarpPh6Ke2R5CJ5TKec4OAPy4rhbPQNQeNGV5E4HU1FeeG9WthLNBJt3HPB5P41nCdSO7N5UE+h7dbX9tf25ltpVkXvjqPqKs9q8K8J+IrzTdYW3nd45e6tnDCvbrK6S8tEmjOQw/I120qjlpLc46kOV6bHBfEw5v7NR18r/2f/wCtUvw1UG51dv8AajX9DVb4khjrlpgkgQLx2HzmrPwzRs6s7FgTMowOnQ1o9zJHjUg2w249SorqvA96+nafrjqdn2h44NwPOPmLD8QR+tctcDBtR/tLW/Mn9lWUNuCoaQNLKQcks3t7AACvN5mlp1PoMUlaz8i/ql42o2psYm2idkQ47LnJ/wDQa6zRdFgsrNQqKpPJwMVxnhGMXV+80pBJJwvpgYA/LNejK6hRnAxVwjyqzOJNPVCCJYwcdaimclNjfdNSGZWJVPmIHODWJf8AiOxtLpoZZSHXqMcD6k4AqakW9jWEktzJ8RaaERbiHiZCduO/tXRfDzxQLnZBI4Ky4BGejdj/AE/Kse4vBqsDJEFZSMq6OrDPbkVwdnfT6TrDugZRvLMEOChzk4/wooya9UY4iKevc9X+IOW1y1XHURA/99Mav/DmP9zqz4wDdYH/AHzXNeLpb2SPRLm4Hl3ciHeCc554P5du2a67wnDPeaJBdy3cySPlSIyFUgEgcYr0b3sealqzwu4H+mWa+rip9Xt7i6smuI1do7WQwzNnOAxyufryPwqOYZ1axX/br0z4a6Vb30mvR3UQkikdY2U9O5/PIBrzqWsoryPpMcl7KbfRr8kcT8PWeW/uFAxtjJB9CcCuwvtD1O+Qot5HFnGZCCzfQDOFHvyaqnTV0bWy0SeWrExyADgMOP6Vvx3wcDdz9K2bXNqjzIwfLZMp2OlJo0mYGdnkOGLNnjsP/r1Wt7C3bUrvzbeJzKxJLjJ+nPar09824TvEfs6HaAo592rn9T1iK91Bls1DeXglgeQfQYrKo5JqUTeCjZxkdC9vDbqWWNAcYOFA4xXJXmlrLqrPFEH34Zjj14H45rWhvHuQQG3GMfOR/CfQ+9dB4Qs4r/URczZItzhVA4LdQSfb+eKhRlKdl1CcoxjzPoU/Hnzarp0ZOdhKn6811Hgsf8UrZ/V//QjXF+M7hW8SMp3YgmI4Pcrn+tdf4HAbwvbMWfl24zx9416kuh40dzwsjfr9goH8Wf1r2nwBZLpw1LzJoS1xOJEVWydu3/HNeIPC97rUFvEWDSLtyvXnrXpPw+sodMupllvZrmdf9WSeijqoHeuOhGK5W9z28wqzfPTitL3/ACOi8d6XeQwNqWmIk0e4NdQEZbAx8ye/FYWnyJMAVbcGHHNdzN4ks7d/LminViMgMmCR+dcZ4gijh12S6sR+7cK7IBgZIGfxrSrFbo4aE5fCxLsagHVLUWgi6Fpi2fwA4rLvNIt/3nmXAMj9VgUIBn129T9a3bW7guoxuPIHINNme0iycop9hWUndHRFK5k21nFpOiNBCm1WIGD19ST712vgE2/9iyCNwbh5WklXPIHRePTA/nXn+qah9pm8qBjsHLGorp7rSLOx1uznlQF5LSQRkjAByvT1O78hWdKbUwxEV7PQ1PGWnTzeKJpIefMuG+XPpEK6/wAAKw8IWe7J5b+debReKdQ+1LNcNHcFdxy6ZPPHJ4ya3NI8cXGmQi2Wyt/KByFBZcfrXV7aLPO5GjQ07RdD0yVrq1tHnvQDtllOdo9B2FZllFqVpLI8Dxh45N+c8Anr9a02nGkPiaRGicZQggsR9OtYep+J5ZEdbCFbdDjLY3Oeevt+FXKUVa5XNPXXc2NRcaZIlxrN0Z5CA0SA5dh9Ow9zVWyu2vtNbUbhMC8vpE3A8J8q7B9PlYD6e9cg80lzNvkcuW6liTXoHhO0i1XwZNYsAiSSSBT/AHGDblP1BwaG3U0FTfJJMyLmxdD+5k2g84P9Kyrm3ui58xnIPcucVrWM8jPJZ3y7Z4WKsD6irU9rC3JBOOuGrmtdHp7HNhFhjYkZx1NdTFpTXPw2itmXMs0DzgEfxli4rKuLBrkpEi4EjbQcdM10UjarBIslpLHJbQhVW2kGEC5AGCBkHvnvTo0m7vqZ4mSskeaIAFBUk8cAjpS3EnlQbozyzYA9z3/mfwqzq1u9lql3FsMQDlguc4B5H14NU1wWj4HXIzyB9PSqcLM4L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71688" name="AutoShape 8" descr="data:image/jpeg;base64,/9j/4AAQSkZJRgABAQEAYABgAAD/4QAiRXhpZgAATU0AKgAAAAgAAUACAAMAAAABAAAAAAAAAAD/2wBDAAoHBwkHBgoJCAkLCwoMDxkQDw4ODx4WFxIZJCAmJSMgIyIoLTkwKCo2KyIjMkQyNjs9QEBAJjBGS0U+Sjk/QD3/2wBDAQsLCw8NDx0QEB09KSMpPT09PT09PT09PT09PT09PT09PT09PT09PT09PT09PT09PT09PT09PT09PT09PT09PT3/wAARCABQAF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tB/o0X+6K9D+CSZ1nVWx0hA/N/8A61efDi1i+i16L8E0zqusYJGI0HH+8a4qXxHt4tWpfI9g7V5944sLbxJfRok7mKJNrmLGM5JxuPH86s+IvEYujLHHKY9PgBaWQfxgdT9OOB3rzi81i611vLgQqhPyRpzsHv70quIlJuNP7zzadFbyOjsfDekWTgLC27OQWlJ5H5Cuk8OarpPh6Ke2R5CJ5TKec4OAPy4rhbPQNQeNGV5E4HU1FeeG9WthLNBJt3HPB5P41nCdSO7N5UE+h7dbX9tf25ltpVkXvjqPqKs9q8K8J+IrzTdYW3nd45e6tnDCvbrK6S8tEmjOQw/I120qjlpLc46kOV6bHBfEw5v7NR18r/2f/wCtUvw1UG51dv8AajX9DVb4khjrlpgkgQLx2HzmrPwzRs6s7FgTMowOnQ1o9zJHjUg2w249SorqvA96+nafrjqdn2h44NwPOPmLD8QR+tctcDBtR/tLW/Mn9lWUNuCoaQNLKQcks3t7AACvN5mlp1PoMUlaz8i/ql42o2psYm2idkQ47LnJ/wDQa6zRdFgsrNQqKpPJwMVxnhGMXV+80pBJJwvpgYA/LNejK6hRnAxVwjyqzOJNPVCCJYwcdaimclNjfdNSGZWJVPmIHODWJf8AiOxtLpoZZSHXqMcD6k4AqakW9jWEktzJ8RaaERbiHiZCduO/tXRfDzxQLnZBI4Ky4BGejdj/AE/Kse4vBqsDJEFZSMq6OrDPbkVwdnfT6TrDugZRvLMEOChzk4/wooya9UY4iKevc9X+IOW1y1XHURA/99Mav/DmP9zqz4wDdYH/AHzXNeLpb2SPRLm4Hl3ciHeCc554P5du2a67wnDPeaJBdy3cySPlSIyFUgEgcYr0b3sealqzwu4H+mWa+rip9Xt7i6smuI1do7WQwzNnOAxyufryPwqOYZ1axX/br0z4a6Vb30mvR3UQkikdY2U9O5/PIBrzqWsoryPpMcl7KbfRr8kcT8PWeW/uFAxtjJB9CcCuwvtD1O+Qot5HFnGZCCzfQDOFHvyaqnTV0bWy0SeWrExyADgMOP6Vvx3wcDdz9K2bXNqjzIwfLZMp2OlJo0mYGdnkOGLNnjsP/r1Wt7C3bUrvzbeJzKxJLjJ+nPar09824TvEfs6HaAo592rn9T1iK91Bls1DeXglgeQfQYrKo5JqUTeCjZxkdC9vDbqWWNAcYOFA4xXJXmlrLqrPFEH34Zjj14H45rWhvHuQQG3GMfOR/CfQ+9dB4Qs4r/URczZItzhVA4LdQSfb+eKhRlKdl1CcoxjzPoU/Hnzarp0ZOdhKn6811Hgsf8UrZ/V//QjXF+M7hW8SMp3YgmI4Pcrn+tdf4HAbwvbMWfl24zx9416kuh40dzwsjfr9goH8Wf1r2nwBZLpw1LzJoS1xOJEVWydu3/HNeIPC97rUFvEWDSLtyvXnrXpPw+sodMupllvZrmdf9WSeijqoHeuOhGK5W9z28wqzfPTitL3/ACOi8d6XeQwNqWmIk0e4NdQEZbAx8ye/FYWnyJMAVbcGHHNdzN4ks7d/LminViMgMmCR+dcZ4gijh12S6sR+7cK7IBgZIGfxrSrFbo4aE5fCxLsagHVLUWgi6Fpi2fwA4rLvNIt/3nmXAMj9VgUIBn129T9a3bW7guoxuPIHINNme0iycop9hWUndHRFK5k21nFpOiNBCm1WIGD19ST712vgE2/9iyCNwbh5WklXPIHRePTA/nXn+qah9pm8qBjsHLGorp7rSLOx1uznlQF5LSQRkjAByvT1O78hWdKbUwxEV7PQ1PGWnTzeKJpIefMuG+XPpEK6/wAAKw8IWe7J5b+debReKdQ+1LNcNHcFdxy6ZPPHJ4ya3NI8cXGmQi2Wyt/KByFBZcfrXV7aLPO5GjQ07RdD0yVrq1tHnvQDtllOdo9B2FZllFqVpLI8Dxh45N+c8Anr9a02nGkPiaRGicZQggsR9OtYep+J5ZEdbCFbdDjLY3Oeevt+FXKUVa5XNPXXc2NRcaZIlxrN0Z5CA0SA5dh9Ow9zVWyu2vtNbUbhMC8vpE3A8J8q7B9PlYD6e9cg80lzNvkcuW6liTXoHhO0i1XwZNYsAiSSSBT/AHGDblP1BwaG3U0FTfJJMyLmxdD+5k2g84P9Kyrm3ui58xnIPcucVrWM8jPJZ3y7Z4WKsD6irU9rC3JBOOuGrmtdHp7HNhFhjYkZx1NdTFpTXPw2itmXMs0DzgEfxli4rKuLBrkpEi4EjbQcdM10UjarBIslpLHJbQhVW2kGEC5AGCBkHvnvTo0m7vqZ4mSskeaIAFBUk8cAjpS3EnlQbozyzYA9z3/mfwqzq1u9lql3FsMQDlguc4B5H14NU1wWj4HXIzyB9PSqcLM4L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71690" name="Picture 10" descr="Obraz znaleziony dla: iam Neeson"/>
          <p:cNvPicPr>
            <a:picLocks noChangeAspect="1" noChangeArrowheads="1"/>
          </p:cNvPicPr>
          <p:nvPr/>
        </p:nvPicPr>
        <p:blipFill>
          <a:blip r:embed="rId4"/>
          <a:srcRect/>
          <a:stretch>
            <a:fillRect/>
          </a:stretch>
        </p:blipFill>
        <p:spPr bwMode="auto">
          <a:xfrm>
            <a:off x="4433979" y="1736624"/>
            <a:ext cx="2242867" cy="3478734"/>
          </a:xfrm>
          <a:prstGeom prst="rect">
            <a:avLst/>
          </a:prstGeom>
          <a:ln>
            <a:noFill/>
          </a:ln>
          <a:effectLst>
            <a:outerShdw blurRad="190500" algn="tl" rotWithShape="0">
              <a:srgbClr val="000000">
                <a:alpha val="70000"/>
              </a:srgbClr>
            </a:outerShdw>
          </a:effectLst>
        </p:spPr>
      </p:pic>
      <p:sp>
        <p:nvSpPr>
          <p:cNvPr id="10" name="pole tekstowe 9"/>
          <p:cNvSpPr txBox="1"/>
          <p:nvPr/>
        </p:nvSpPr>
        <p:spPr>
          <a:xfrm>
            <a:off x="4123427" y="5426015"/>
            <a:ext cx="3554083" cy="369332"/>
          </a:xfrm>
          <a:prstGeom prst="rect">
            <a:avLst/>
          </a:prstGeom>
          <a:noFill/>
        </p:spPr>
        <p:txBody>
          <a:bodyPr wrap="square" rtlCol="0">
            <a:spAutoFit/>
          </a:bodyPr>
          <a:lstStyle/>
          <a:p>
            <a:r>
              <a:rPr lang="pl-PL" dirty="0" smtClean="0">
                <a:latin typeface="Arial Black" pitchFamily="34" charset="0"/>
              </a:rPr>
              <a:t>LIAM NEESON</a:t>
            </a:r>
            <a:endParaRPr lang="pl-PL" dirty="0">
              <a:latin typeface="Arial Black" pitchFamily="34" charset="0"/>
            </a:endParaRPr>
          </a:p>
        </p:txBody>
      </p:sp>
      <p:pic>
        <p:nvPicPr>
          <p:cNvPr id="71692" name="Picture 12" descr="Ilustracja"/>
          <p:cNvPicPr>
            <a:picLocks noChangeAspect="1" noChangeArrowheads="1"/>
          </p:cNvPicPr>
          <p:nvPr/>
        </p:nvPicPr>
        <p:blipFill>
          <a:blip r:embed="rId5"/>
          <a:srcRect/>
          <a:stretch>
            <a:fillRect/>
          </a:stretch>
        </p:blipFill>
        <p:spPr bwMode="auto">
          <a:xfrm>
            <a:off x="7799752" y="1811548"/>
            <a:ext cx="2766468" cy="3319764"/>
          </a:xfrm>
          <a:prstGeom prst="rect">
            <a:avLst/>
          </a:prstGeom>
          <a:ln>
            <a:noFill/>
          </a:ln>
          <a:effectLst>
            <a:outerShdw blurRad="190500" algn="tl" rotWithShape="0">
              <a:srgbClr val="000000">
                <a:alpha val="70000"/>
              </a:srgbClr>
            </a:outerShdw>
          </a:effectLst>
        </p:spPr>
      </p:pic>
      <p:sp>
        <p:nvSpPr>
          <p:cNvPr id="13" name="pole tekstowe 12"/>
          <p:cNvSpPr txBox="1"/>
          <p:nvPr/>
        </p:nvSpPr>
        <p:spPr>
          <a:xfrm>
            <a:off x="7755148" y="5512279"/>
            <a:ext cx="3968151" cy="369332"/>
          </a:xfrm>
          <a:prstGeom prst="rect">
            <a:avLst/>
          </a:prstGeom>
          <a:noFill/>
        </p:spPr>
        <p:txBody>
          <a:bodyPr wrap="square" rtlCol="0">
            <a:spAutoFit/>
          </a:bodyPr>
          <a:lstStyle/>
          <a:p>
            <a:r>
              <a:rPr lang="pl-PL" dirty="0" smtClean="0">
                <a:latin typeface="Arial Black" pitchFamily="34" charset="0"/>
              </a:rPr>
              <a:t>IAN MCELHINNEY</a:t>
            </a:r>
            <a:endParaRPr lang="pl-PL" dirty="0">
              <a:latin typeface="Arial Black" pitchFamily="34" charset="0"/>
            </a:endParaRPr>
          </a:p>
        </p:txBody>
      </p:sp>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lgerian" pitchFamily="82" charset="0"/>
              </a:rPr>
              <a:t>FOOTBALL</a:t>
            </a:r>
            <a:endParaRPr lang="pl-PL" dirty="0">
              <a:latin typeface="Algerian" pitchFamily="82" charset="0"/>
            </a:endParaRPr>
          </a:p>
        </p:txBody>
      </p:sp>
      <p:sp>
        <p:nvSpPr>
          <p:cNvPr id="5" name="Symbol zastępczy zawartości 4"/>
          <p:cNvSpPr>
            <a:spLocks noGrp="1"/>
          </p:cNvSpPr>
          <p:nvPr>
            <p:ph idx="1"/>
          </p:nvPr>
        </p:nvSpPr>
        <p:spPr>
          <a:xfrm>
            <a:off x="312044" y="1621766"/>
            <a:ext cx="6494197" cy="4187016"/>
          </a:xfrm>
        </p:spPr>
        <p:txBody>
          <a:bodyPr>
            <a:normAutofit lnSpcReduction="10000"/>
          </a:bodyPr>
          <a:lstStyle/>
          <a:p>
            <a:r>
              <a:rPr lang="en-US" i="1" dirty="0" smtClean="0"/>
              <a:t>The </a:t>
            </a:r>
            <a:r>
              <a:rPr lang="en-US" b="1" i="1" dirty="0" smtClean="0"/>
              <a:t>Northern Ireland national football team</a:t>
            </a:r>
            <a:r>
              <a:rPr lang="en-US" dirty="0" smtClean="0"/>
              <a:t> represents Northern Ireland in international </a:t>
            </a:r>
            <a:r>
              <a:rPr lang="en-US" u="sng" dirty="0" smtClean="0"/>
              <a:t>association football</a:t>
            </a:r>
            <a:r>
              <a:rPr lang="en-US" dirty="0" smtClean="0"/>
              <a:t>. </a:t>
            </a:r>
          </a:p>
          <a:p>
            <a:r>
              <a:rPr lang="en-US" dirty="0" smtClean="0"/>
              <a:t>From 1882 to 1920, all of Ireland was represented by a single side, the Ireland national football team, </a:t>
            </a:r>
            <a:r>
              <a:rPr lang="en-US" dirty="0" err="1" smtClean="0"/>
              <a:t>organised</a:t>
            </a:r>
            <a:r>
              <a:rPr lang="en-US" dirty="0" smtClean="0"/>
              <a:t> by the Irish Football Association (IFA).</a:t>
            </a:r>
            <a:endParaRPr lang="pl-PL" dirty="0"/>
          </a:p>
        </p:txBody>
      </p:sp>
      <p:pic>
        <p:nvPicPr>
          <p:cNvPr id="6" name="Obraz 5" descr="263px-Irish_Football_Association_logo.svg.png"/>
          <p:cNvPicPr>
            <a:picLocks noChangeAspect="1"/>
          </p:cNvPicPr>
          <p:nvPr/>
        </p:nvPicPr>
        <p:blipFill>
          <a:blip r:embed="rId3"/>
          <a:stretch>
            <a:fillRect/>
          </a:stretch>
        </p:blipFill>
        <p:spPr>
          <a:xfrm>
            <a:off x="7504982" y="1982277"/>
            <a:ext cx="4208181" cy="4016173"/>
          </a:xfrm>
          <a:prstGeom prst="rect">
            <a:avLst/>
          </a:prstGeom>
        </p:spPr>
      </p:pic>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lgerian" pitchFamily="82" charset="0"/>
              </a:rPr>
              <a:t>SOCCER TEAM</a:t>
            </a:r>
            <a:endParaRPr lang="pl-PL" dirty="0">
              <a:latin typeface="Algerian" pitchFamily="82" charset="0"/>
            </a:endParaRPr>
          </a:p>
        </p:txBody>
      </p:sp>
      <p:pic>
        <p:nvPicPr>
          <p:cNvPr id="4" name="Symbol zastępczy zawartości 3" descr="irlandia-polnocna.jpg"/>
          <p:cNvPicPr>
            <a:picLocks noGrp="1" noChangeAspect="1"/>
          </p:cNvPicPr>
          <p:nvPr>
            <p:ph idx="1"/>
          </p:nvPr>
        </p:nvPicPr>
        <p:blipFill>
          <a:blip r:embed="rId3"/>
          <a:stretch>
            <a:fillRect/>
          </a:stretch>
        </p:blipFill>
        <p:spPr>
          <a:xfrm>
            <a:off x="2648310" y="1806384"/>
            <a:ext cx="6637190" cy="4588995"/>
          </a:xfrm>
          <a:prstGeom prst="rect">
            <a:avLst/>
          </a:prstGeom>
          <a:ln>
            <a:noFill/>
          </a:ln>
          <a:effectLst>
            <a:outerShdw blurRad="190500" algn="tl" rotWithShape="0">
              <a:srgbClr val="000000">
                <a:alpha val="70000"/>
              </a:srgbClr>
            </a:outerShdw>
          </a:effectLst>
        </p:spPr>
      </p:pic>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3419" y="0"/>
            <a:ext cx="10895106" cy="1325563"/>
          </a:xfrm>
        </p:spPr>
        <p:txBody>
          <a:bodyPr/>
          <a:lstStyle/>
          <a:p>
            <a:r>
              <a:rPr lang="pl-PL" dirty="0" smtClean="0">
                <a:effectLst>
                  <a:glow rad="101600">
                    <a:srgbClr val="0070C0">
                      <a:alpha val="60000"/>
                    </a:srgbClr>
                  </a:glow>
                </a:effectLst>
                <a:latin typeface="Algerian" pitchFamily="82" charset="0"/>
              </a:rPr>
              <a:t>SCOTLAND</a:t>
            </a:r>
            <a:endParaRPr lang="pl-PL" dirty="0">
              <a:effectLst>
                <a:glow rad="101600">
                  <a:srgbClr val="0070C0">
                    <a:alpha val="60000"/>
                  </a:srgbClr>
                </a:glow>
              </a:effectLst>
              <a:latin typeface="Algerian" pitchFamily="82" charset="0"/>
            </a:endParaRPr>
          </a:p>
        </p:txBody>
      </p:sp>
      <p:sp>
        <p:nvSpPr>
          <p:cNvPr id="3" name="Symbol zastępczy zawartości 2"/>
          <p:cNvSpPr>
            <a:spLocks noGrp="1"/>
          </p:cNvSpPr>
          <p:nvPr>
            <p:ph idx="1"/>
          </p:nvPr>
        </p:nvSpPr>
        <p:spPr>
          <a:xfrm>
            <a:off x="165396" y="1466490"/>
            <a:ext cx="8297117" cy="4307787"/>
          </a:xfrm>
        </p:spPr>
        <p:txBody>
          <a:bodyPr>
            <a:normAutofit/>
          </a:bodyPr>
          <a:lstStyle/>
          <a:p>
            <a:r>
              <a:rPr lang="en-US" b="1" i="1" dirty="0" smtClean="0"/>
              <a:t>Scotland</a:t>
            </a:r>
            <a:r>
              <a:rPr lang="en-US" dirty="0" smtClean="0"/>
              <a:t>  is one of the four countries that make up the United Kingdom.</a:t>
            </a:r>
            <a:endParaRPr lang="pl-PL" dirty="0" smtClean="0"/>
          </a:p>
          <a:p>
            <a:r>
              <a:rPr lang="en-US" dirty="0" smtClean="0"/>
              <a:t> It is the northern half of the island of Great Britain, along with many other islands, with about five million people living there. </a:t>
            </a:r>
            <a:endParaRPr lang="pl-PL" dirty="0" smtClean="0"/>
          </a:p>
          <a:p>
            <a:r>
              <a:rPr lang="en-US" dirty="0" smtClean="0"/>
              <a:t>To the south of Scotland is England, the North Sea to the east, the Atlantic Ocean to the west and the Irish Sea to the south-west.</a:t>
            </a:r>
          </a:p>
          <a:p>
            <a:endParaRPr lang="pl-PL" dirty="0"/>
          </a:p>
        </p:txBody>
      </p:sp>
      <p:pic>
        <p:nvPicPr>
          <p:cNvPr id="4" name="Obraz 3" descr="191px-Flag_of_Scotland.svg.png"/>
          <p:cNvPicPr>
            <a:picLocks noChangeAspect="1"/>
          </p:cNvPicPr>
          <p:nvPr/>
        </p:nvPicPr>
        <p:blipFill>
          <a:blip r:embed="rId3"/>
          <a:stretch>
            <a:fillRect/>
          </a:stretch>
        </p:blipFill>
        <p:spPr>
          <a:xfrm>
            <a:off x="8151962" y="4173034"/>
            <a:ext cx="3876136" cy="2333799"/>
          </a:xfrm>
          <a:prstGeom prst="rect">
            <a:avLst/>
          </a:prstGeom>
          <a:ln>
            <a:noFill/>
          </a:ln>
          <a:effectLst>
            <a:outerShdw blurRad="190500" algn="tl" rotWithShape="0">
              <a:srgbClr val="000000">
                <a:alpha val="70000"/>
              </a:srgbClr>
            </a:outerShdw>
          </a:effectLst>
        </p:spPr>
      </p:pic>
      <p:pic>
        <p:nvPicPr>
          <p:cNvPr id="2050" name="Picture 2" descr="Royal Arms of Scotland"/>
          <p:cNvPicPr>
            <a:picLocks noChangeAspect="1" noChangeArrowheads="1"/>
          </p:cNvPicPr>
          <p:nvPr/>
        </p:nvPicPr>
        <p:blipFill>
          <a:blip r:embed="rId4"/>
          <a:srcRect/>
          <a:stretch>
            <a:fillRect/>
          </a:stretch>
        </p:blipFill>
        <p:spPr bwMode="auto">
          <a:xfrm>
            <a:off x="9074990" y="527404"/>
            <a:ext cx="2681856" cy="3123577"/>
          </a:xfrm>
          <a:prstGeom prst="rect">
            <a:avLst/>
          </a:prstGeom>
          <a:ln>
            <a:noFill/>
          </a:ln>
          <a:effectLst>
            <a:outerShdw blurRad="190500" algn="tl" rotWithShape="0">
              <a:srgbClr val="000000">
                <a:alpha val="70000"/>
              </a:srgbClr>
            </a:outerShdw>
          </a:effectLst>
        </p:spPr>
      </p:pic>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cation of  Scotland  (dark green)– on the European continent  (green &amp; dark grey)– in the United Kingdom  (green)"/>
          <p:cNvPicPr>
            <a:picLocks noChangeAspect="1" noChangeArrowheads="1"/>
          </p:cNvPicPr>
          <p:nvPr/>
        </p:nvPicPr>
        <p:blipFill>
          <a:blip r:embed="rId3"/>
          <a:srcRect/>
          <a:stretch>
            <a:fillRect/>
          </a:stretch>
        </p:blipFill>
        <p:spPr bwMode="auto">
          <a:xfrm>
            <a:off x="2751826" y="963209"/>
            <a:ext cx="6314535" cy="5304212"/>
          </a:xfrm>
          <a:prstGeom prst="rect">
            <a:avLst/>
          </a:prstGeom>
          <a:ln>
            <a:noFill/>
          </a:ln>
          <a:effectLst>
            <a:outerShdw blurRad="190500" algn="tl" rotWithShape="0">
              <a:srgbClr val="000000">
                <a:alpha val="70000"/>
              </a:srgbClr>
            </a:outerShdw>
          </a:effectLst>
        </p:spPr>
      </p:pic>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9683" y="236364"/>
            <a:ext cx="10895106" cy="1325563"/>
          </a:xfrm>
        </p:spPr>
        <p:txBody>
          <a:bodyPr/>
          <a:lstStyle/>
          <a:p>
            <a:r>
              <a:rPr lang="pl-PL" dirty="0" smtClean="0">
                <a:latin typeface="Algerian" pitchFamily="82" charset="0"/>
              </a:rPr>
              <a:t>capital</a:t>
            </a:r>
            <a:endParaRPr lang="pl-PL" dirty="0">
              <a:latin typeface="Algerian" pitchFamily="82" charset="0"/>
            </a:endParaRPr>
          </a:p>
        </p:txBody>
      </p:sp>
      <p:sp>
        <p:nvSpPr>
          <p:cNvPr id="4" name="Prostokąt 3"/>
          <p:cNvSpPr/>
          <p:nvPr/>
        </p:nvSpPr>
        <p:spPr>
          <a:xfrm>
            <a:off x="189783" y="2329134"/>
            <a:ext cx="6374919" cy="1384995"/>
          </a:xfrm>
          <a:prstGeom prst="rect">
            <a:avLst/>
          </a:prstGeom>
        </p:spPr>
        <p:txBody>
          <a:bodyPr wrap="square">
            <a:spAutoFit/>
          </a:bodyPr>
          <a:lstStyle/>
          <a:p>
            <a:r>
              <a:rPr lang="en-US" sz="2800" b="1" i="1" dirty="0" smtClean="0"/>
              <a:t>Edinburgh</a:t>
            </a:r>
            <a:r>
              <a:rPr lang="en-US" sz="2800" dirty="0" smtClean="0"/>
              <a:t> </a:t>
            </a:r>
            <a:r>
              <a:rPr lang="en-US" sz="2800" dirty="0" smtClean="0"/>
              <a:t>is </a:t>
            </a:r>
            <a:r>
              <a:rPr lang="pl-PL" sz="2800" dirty="0" smtClean="0"/>
              <a:t>a</a:t>
            </a:r>
            <a:r>
              <a:rPr lang="en-US" sz="2800" dirty="0" smtClean="0"/>
              <a:t> capital </a:t>
            </a:r>
            <a:r>
              <a:rPr lang="en-US" sz="2800" dirty="0" smtClean="0"/>
              <a:t>city</a:t>
            </a:r>
            <a:r>
              <a:rPr lang="pl-PL" sz="2800" dirty="0" smtClean="0"/>
              <a:t> of Scotland</a:t>
            </a:r>
            <a:r>
              <a:rPr lang="en-US" sz="2800" dirty="0" smtClean="0"/>
              <a:t> </a:t>
            </a:r>
            <a:r>
              <a:rPr lang="pl-PL" sz="2800" dirty="0" smtClean="0"/>
              <a:t>.</a:t>
            </a:r>
          </a:p>
          <a:p>
            <a:endParaRPr lang="en-US" sz="2800" dirty="0" smtClean="0"/>
          </a:p>
        </p:txBody>
      </p:sp>
      <p:pic>
        <p:nvPicPr>
          <p:cNvPr id="61442" name="Picture 2" descr="Zobacz obraz źródłowy"/>
          <p:cNvPicPr>
            <a:picLocks noChangeAspect="1" noChangeArrowheads="1"/>
          </p:cNvPicPr>
          <p:nvPr/>
        </p:nvPicPr>
        <p:blipFill>
          <a:blip r:embed="rId3"/>
          <a:srcRect/>
          <a:stretch>
            <a:fillRect/>
          </a:stretch>
        </p:blipFill>
        <p:spPr bwMode="auto">
          <a:xfrm>
            <a:off x="5693434" y="1815860"/>
            <a:ext cx="6136259" cy="4602194"/>
          </a:xfrm>
          <a:prstGeom prst="rect">
            <a:avLst/>
          </a:prstGeom>
          <a:ln>
            <a:noFill/>
          </a:ln>
          <a:effectLst>
            <a:outerShdw blurRad="190500" algn="tl" rotWithShape="0">
              <a:srgbClr val="000000">
                <a:alpha val="70000"/>
              </a:srgbClr>
            </a:outerShdw>
          </a:effectLst>
        </p:spPr>
      </p:pic>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Obraz znaleziony dla: scotland national symbols"/>
          <p:cNvPicPr>
            <a:picLocks noChangeAspect="1" noChangeArrowheads="1"/>
          </p:cNvPicPr>
          <p:nvPr/>
        </p:nvPicPr>
        <p:blipFill>
          <a:blip r:embed="rId3"/>
          <a:srcRect/>
          <a:stretch>
            <a:fillRect/>
          </a:stretch>
        </p:blipFill>
        <p:spPr bwMode="auto">
          <a:xfrm>
            <a:off x="6694097" y="1104181"/>
            <a:ext cx="4830796" cy="5175853"/>
          </a:xfrm>
          <a:prstGeom prst="rect">
            <a:avLst/>
          </a:prstGeom>
          <a:ln>
            <a:noFill/>
          </a:ln>
          <a:effectLst>
            <a:outerShdw blurRad="190500" algn="tl" rotWithShape="0">
              <a:srgbClr val="000000">
                <a:alpha val="70000"/>
              </a:srgbClr>
            </a:outerShdw>
          </a:effectLst>
        </p:spPr>
      </p:pic>
      <p:sp>
        <p:nvSpPr>
          <p:cNvPr id="5" name="pole tekstowe 4"/>
          <p:cNvSpPr txBox="1"/>
          <p:nvPr/>
        </p:nvSpPr>
        <p:spPr>
          <a:xfrm>
            <a:off x="7962181" y="612477"/>
            <a:ext cx="3605841" cy="400110"/>
          </a:xfrm>
          <a:prstGeom prst="rect">
            <a:avLst/>
          </a:prstGeom>
          <a:noFill/>
        </p:spPr>
        <p:txBody>
          <a:bodyPr wrap="square" rtlCol="0">
            <a:spAutoFit/>
          </a:bodyPr>
          <a:lstStyle/>
          <a:p>
            <a:r>
              <a:rPr lang="pl-PL" sz="2000" dirty="0" smtClean="0">
                <a:latin typeface="Algerian" pitchFamily="82" charset="0"/>
              </a:rPr>
              <a:t>NATIONAL SYMBOL</a:t>
            </a:r>
            <a:endParaRPr lang="pl-PL" sz="2000" dirty="0">
              <a:latin typeface="Algerian" pitchFamily="82" charset="0"/>
            </a:endParaRPr>
          </a:p>
        </p:txBody>
      </p:sp>
      <p:pic>
        <p:nvPicPr>
          <p:cNvPr id="7" name="Obraz 6" descr="100px-St_Neot_Cornwall_018.jpg"/>
          <p:cNvPicPr>
            <a:picLocks noChangeAspect="1"/>
          </p:cNvPicPr>
          <p:nvPr/>
        </p:nvPicPr>
        <p:blipFill>
          <a:blip r:embed="rId4"/>
          <a:stretch>
            <a:fillRect/>
          </a:stretch>
        </p:blipFill>
        <p:spPr>
          <a:xfrm>
            <a:off x="1475118" y="1218962"/>
            <a:ext cx="2587924" cy="5020572"/>
          </a:xfrm>
          <a:prstGeom prst="rect">
            <a:avLst/>
          </a:prstGeom>
          <a:ln>
            <a:noFill/>
          </a:ln>
          <a:effectLst>
            <a:outerShdw blurRad="190500" algn="tl" rotWithShape="0">
              <a:srgbClr val="000000">
                <a:alpha val="70000"/>
              </a:srgbClr>
            </a:outerShdw>
          </a:effectLst>
        </p:spPr>
      </p:pic>
      <p:sp>
        <p:nvSpPr>
          <p:cNvPr id="8" name="pole tekstowe 7"/>
          <p:cNvSpPr txBox="1"/>
          <p:nvPr/>
        </p:nvSpPr>
        <p:spPr>
          <a:xfrm>
            <a:off x="1328468" y="621103"/>
            <a:ext cx="2829464" cy="400110"/>
          </a:xfrm>
          <a:prstGeom prst="rect">
            <a:avLst/>
          </a:prstGeom>
          <a:noFill/>
        </p:spPr>
        <p:txBody>
          <a:bodyPr wrap="square" rtlCol="0">
            <a:spAutoFit/>
          </a:bodyPr>
          <a:lstStyle/>
          <a:p>
            <a:r>
              <a:rPr lang="pl-PL" dirty="0" smtClean="0">
                <a:latin typeface="Algerian" pitchFamily="82" charset="0"/>
              </a:rPr>
              <a:t>	</a:t>
            </a:r>
            <a:r>
              <a:rPr lang="pl-PL" sz="2000" dirty="0" smtClean="0">
                <a:latin typeface="Algerian" pitchFamily="82" charset="0"/>
              </a:rPr>
              <a:t>patron</a:t>
            </a:r>
            <a:endParaRPr lang="pl-PL" sz="2000" dirty="0">
              <a:latin typeface="Algerian" pitchFamily="82" charset="0"/>
            </a:endParaRPr>
          </a:p>
        </p:txBody>
      </p:sp>
      <p:sp>
        <p:nvSpPr>
          <p:cNvPr id="9" name="pole tekstowe 8"/>
          <p:cNvSpPr txBox="1"/>
          <p:nvPr/>
        </p:nvSpPr>
        <p:spPr>
          <a:xfrm>
            <a:off x="1889186" y="6349042"/>
            <a:ext cx="3942271" cy="369332"/>
          </a:xfrm>
          <a:prstGeom prst="rect">
            <a:avLst/>
          </a:prstGeom>
          <a:noFill/>
        </p:spPr>
        <p:txBody>
          <a:bodyPr wrap="square" rtlCol="0">
            <a:spAutoFit/>
          </a:bodyPr>
          <a:lstStyle/>
          <a:p>
            <a:r>
              <a:rPr lang="pl-PL" dirty="0" smtClean="0">
                <a:latin typeface="Arial Black" pitchFamily="34" charset="0"/>
              </a:rPr>
              <a:t>ST. ANDREW</a:t>
            </a:r>
            <a:endParaRPr lang="pl-PL" dirty="0">
              <a:latin typeface="Arial Black" pitchFamily="34" charset="0"/>
            </a:endParaRPr>
          </a:p>
        </p:txBody>
      </p:sp>
      <p:sp>
        <p:nvSpPr>
          <p:cNvPr id="10" name="pole tekstowe 9"/>
          <p:cNvSpPr txBox="1"/>
          <p:nvPr/>
        </p:nvSpPr>
        <p:spPr>
          <a:xfrm>
            <a:off x="8350370" y="6357668"/>
            <a:ext cx="2173857" cy="369332"/>
          </a:xfrm>
          <a:prstGeom prst="rect">
            <a:avLst/>
          </a:prstGeom>
          <a:noFill/>
        </p:spPr>
        <p:txBody>
          <a:bodyPr wrap="square" rtlCol="0">
            <a:spAutoFit/>
          </a:bodyPr>
          <a:lstStyle/>
          <a:p>
            <a:r>
              <a:rPr lang="pl-PL" dirty="0" smtClean="0">
                <a:latin typeface="Arial Black" pitchFamily="34" charset="0"/>
              </a:rPr>
              <a:t>THISTLE</a:t>
            </a:r>
            <a:endParaRPr lang="pl-PL" dirty="0">
              <a:latin typeface="Arial Black" pitchFamily="34" charset="0"/>
            </a:endParaRPr>
          </a:p>
        </p:txBody>
      </p:sp>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lgerian" pitchFamily="82" charset="0"/>
              </a:rPr>
              <a:t>BRITISH ROYAL FAMILY</a:t>
            </a:r>
            <a:endParaRPr lang="pl-PL" dirty="0">
              <a:latin typeface="Algerian" pitchFamily="82" charset="0"/>
            </a:endParaRPr>
          </a:p>
        </p:txBody>
      </p:sp>
      <p:sp>
        <p:nvSpPr>
          <p:cNvPr id="84994" name="AutoShape 2" descr="Obraz znaleziony dla: rodzina królews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84998" name="Picture 6" descr="Zobacz obraz źródłowy"/>
          <p:cNvPicPr>
            <a:picLocks noChangeAspect="1" noChangeArrowheads="1"/>
          </p:cNvPicPr>
          <p:nvPr/>
        </p:nvPicPr>
        <p:blipFill>
          <a:blip r:embed="rId3"/>
          <a:srcRect/>
          <a:stretch>
            <a:fillRect/>
          </a:stretch>
        </p:blipFill>
        <p:spPr bwMode="auto">
          <a:xfrm>
            <a:off x="1302889" y="1559224"/>
            <a:ext cx="9144000" cy="5143501"/>
          </a:xfrm>
          <a:prstGeom prst="rect">
            <a:avLst/>
          </a:prstGeom>
          <a:ln>
            <a:noFill/>
          </a:ln>
          <a:effectLst>
            <a:outerShdw blurRad="190500" algn="tl" rotWithShape="0">
              <a:srgbClr val="000000">
                <a:alpha val="70000"/>
              </a:srgbClr>
            </a:outerShdw>
          </a:effectLst>
        </p:spPr>
      </p:pic>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lgerian" pitchFamily="82" charset="0"/>
              </a:rPr>
              <a:t>Popular </a:t>
            </a:r>
            <a:r>
              <a:rPr lang="pl-PL" dirty="0" err="1" smtClean="0">
                <a:latin typeface="Algerian" pitchFamily="82" charset="0"/>
              </a:rPr>
              <a:t>places</a:t>
            </a:r>
            <a:r>
              <a:rPr lang="pl-PL" dirty="0" smtClean="0">
                <a:latin typeface="Algerian" pitchFamily="82" charset="0"/>
              </a:rPr>
              <a:t> </a:t>
            </a:r>
            <a:endParaRPr lang="pl-PL" dirty="0">
              <a:latin typeface="Algerian" pitchFamily="82" charset="0"/>
            </a:endParaRPr>
          </a:p>
        </p:txBody>
      </p:sp>
      <p:pic>
        <p:nvPicPr>
          <p:cNvPr id="58370" name="Picture 2" descr="https://encrypted-tbn0.gstatic.com/images?q=tbn:ANd9GcTRUOI9kLWS8vQV6gaf61BhBh0OW6BOCD6XK8clJDh5gkF8OHnbnhW_S1VTS3WEqfqD0k1ve5qOPWW4pmwK_FD6tg"/>
          <p:cNvPicPr>
            <a:picLocks noChangeAspect="1" noChangeArrowheads="1"/>
          </p:cNvPicPr>
          <p:nvPr/>
        </p:nvPicPr>
        <p:blipFill>
          <a:blip r:embed="rId3"/>
          <a:srcRect/>
          <a:stretch>
            <a:fillRect/>
          </a:stretch>
        </p:blipFill>
        <p:spPr bwMode="auto">
          <a:xfrm>
            <a:off x="336431" y="3385529"/>
            <a:ext cx="4715354" cy="3239557"/>
          </a:xfrm>
          <a:prstGeom prst="rect">
            <a:avLst/>
          </a:prstGeom>
          <a:ln>
            <a:noFill/>
          </a:ln>
          <a:effectLst>
            <a:outerShdw blurRad="190500" algn="tl" rotWithShape="0">
              <a:srgbClr val="000000">
                <a:alpha val="70000"/>
              </a:srgbClr>
            </a:outerShdw>
          </a:effectLst>
        </p:spPr>
      </p:pic>
      <p:pic>
        <p:nvPicPr>
          <p:cNvPr id="58374" name="Picture 6" descr="Obraz znaleziony dla: glasgow skye"/>
          <p:cNvPicPr>
            <a:picLocks noChangeAspect="1" noChangeArrowheads="1"/>
          </p:cNvPicPr>
          <p:nvPr/>
        </p:nvPicPr>
        <p:blipFill>
          <a:blip r:embed="rId4"/>
          <a:srcRect/>
          <a:stretch>
            <a:fillRect/>
          </a:stretch>
        </p:blipFill>
        <p:spPr bwMode="auto">
          <a:xfrm>
            <a:off x="5857517" y="2777706"/>
            <a:ext cx="5919637" cy="3450566"/>
          </a:xfrm>
          <a:prstGeom prst="rect">
            <a:avLst/>
          </a:prstGeom>
          <a:ln>
            <a:noFill/>
          </a:ln>
          <a:effectLst>
            <a:outerShdw blurRad="190500" algn="tl" rotWithShape="0">
              <a:srgbClr val="000000">
                <a:alpha val="70000"/>
              </a:srgbClr>
            </a:outerShdw>
          </a:effectLst>
        </p:spPr>
      </p:pic>
      <p:sp>
        <p:nvSpPr>
          <p:cNvPr id="7" name="pole tekstowe 6"/>
          <p:cNvSpPr txBox="1"/>
          <p:nvPr/>
        </p:nvSpPr>
        <p:spPr>
          <a:xfrm>
            <a:off x="690113" y="2872596"/>
            <a:ext cx="4304581" cy="369332"/>
          </a:xfrm>
          <a:prstGeom prst="rect">
            <a:avLst/>
          </a:prstGeom>
          <a:noFill/>
        </p:spPr>
        <p:txBody>
          <a:bodyPr wrap="square" rtlCol="0">
            <a:spAutoFit/>
          </a:bodyPr>
          <a:lstStyle/>
          <a:p>
            <a:r>
              <a:rPr lang="pl-PL" dirty="0" smtClean="0">
                <a:latin typeface="Arial Black" pitchFamily="34" charset="0"/>
              </a:rPr>
              <a:t>EDINBURGH CASTLE</a:t>
            </a:r>
            <a:endParaRPr lang="pl-PL" dirty="0">
              <a:latin typeface="Arial Black" pitchFamily="34" charset="0"/>
            </a:endParaRPr>
          </a:p>
        </p:txBody>
      </p:sp>
      <p:sp>
        <p:nvSpPr>
          <p:cNvPr id="58376" name="AutoShape 8" descr="Obraz znaleziony dla: nessie loch ness mons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58378" name="AutoShape 10" descr="Obraz znaleziony dla: nessie loch ness mons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 name="pole tekstowe 9"/>
          <p:cNvSpPr txBox="1"/>
          <p:nvPr/>
        </p:nvSpPr>
        <p:spPr>
          <a:xfrm>
            <a:off x="7384211" y="2087592"/>
            <a:ext cx="4278702" cy="369332"/>
          </a:xfrm>
          <a:prstGeom prst="rect">
            <a:avLst/>
          </a:prstGeom>
          <a:noFill/>
        </p:spPr>
        <p:txBody>
          <a:bodyPr wrap="square" rtlCol="0">
            <a:spAutoFit/>
          </a:bodyPr>
          <a:lstStyle/>
          <a:p>
            <a:r>
              <a:rPr lang="pl-PL" dirty="0" smtClean="0">
                <a:latin typeface="Arial Black" pitchFamily="34" charset="0"/>
              </a:rPr>
              <a:t>GLASGOW SKYE</a:t>
            </a:r>
            <a:endParaRPr lang="pl-PL" dirty="0">
              <a:latin typeface="Arial Black" pitchFamily="34" charset="0"/>
            </a:endParaRPr>
          </a:p>
        </p:txBody>
      </p:sp>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s://live.staticflickr.com/2235/1729581059_0831d119f1_b.jpg"/>
          <p:cNvPicPr>
            <a:picLocks noChangeAspect="1" noChangeArrowheads="1"/>
          </p:cNvPicPr>
          <p:nvPr/>
        </p:nvPicPr>
        <p:blipFill>
          <a:blip r:embed="rId3"/>
          <a:srcRect/>
          <a:stretch>
            <a:fillRect/>
          </a:stretch>
        </p:blipFill>
        <p:spPr bwMode="auto">
          <a:xfrm>
            <a:off x="414367" y="3105508"/>
            <a:ext cx="4347713" cy="3260785"/>
          </a:xfrm>
          <a:prstGeom prst="rect">
            <a:avLst/>
          </a:prstGeom>
          <a:ln>
            <a:noFill/>
          </a:ln>
          <a:effectLst>
            <a:outerShdw blurRad="190500" algn="tl" rotWithShape="0">
              <a:srgbClr val="000000">
                <a:alpha val="70000"/>
              </a:srgbClr>
            </a:outerShdw>
          </a:effectLst>
        </p:spPr>
      </p:pic>
      <p:sp>
        <p:nvSpPr>
          <p:cNvPr id="5" name="pole tekstowe 4"/>
          <p:cNvSpPr txBox="1"/>
          <p:nvPr/>
        </p:nvSpPr>
        <p:spPr>
          <a:xfrm>
            <a:off x="491705" y="2562046"/>
            <a:ext cx="6469811" cy="369332"/>
          </a:xfrm>
          <a:prstGeom prst="rect">
            <a:avLst/>
          </a:prstGeom>
          <a:noFill/>
        </p:spPr>
        <p:txBody>
          <a:bodyPr wrap="square" rtlCol="0">
            <a:spAutoFit/>
          </a:bodyPr>
          <a:lstStyle/>
          <a:p>
            <a:r>
              <a:rPr lang="pl-PL" dirty="0" smtClean="0">
                <a:latin typeface="Arial Black" pitchFamily="34" charset="0"/>
              </a:rPr>
              <a:t>NESSIE- LOCH NESS MONSTER</a:t>
            </a:r>
            <a:endParaRPr lang="pl-PL" dirty="0">
              <a:latin typeface="Arial Black" pitchFamily="34" charset="0"/>
            </a:endParaRPr>
          </a:p>
        </p:txBody>
      </p:sp>
      <p:pic>
        <p:nvPicPr>
          <p:cNvPr id="59396" name="Picture 4" descr="Zobacz obraz źródłowy"/>
          <p:cNvPicPr>
            <a:picLocks noChangeAspect="1" noChangeArrowheads="1"/>
          </p:cNvPicPr>
          <p:nvPr/>
        </p:nvPicPr>
        <p:blipFill>
          <a:blip r:embed="rId4"/>
          <a:srcRect/>
          <a:stretch>
            <a:fillRect/>
          </a:stretch>
        </p:blipFill>
        <p:spPr bwMode="auto">
          <a:xfrm>
            <a:off x="5883214" y="2356230"/>
            <a:ext cx="5765321" cy="3978072"/>
          </a:xfrm>
          <a:prstGeom prst="rect">
            <a:avLst/>
          </a:prstGeom>
          <a:ln>
            <a:noFill/>
          </a:ln>
          <a:effectLst>
            <a:outerShdw blurRad="190500" algn="tl" rotWithShape="0">
              <a:srgbClr val="000000">
                <a:alpha val="70000"/>
              </a:srgbClr>
            </a:outerShdw>
          </a:effectLst>
        </p:spPr>
      </p:pic>
      <p:sp>
        <p:nvSpPr>
          <p:cNvPr id="7" name="pole tekstowe 6"/>
          <p:cNvSpPr txBox="1"/>
          <p:nvPr/>
        </p:nvSpPr>
        <p:spPr>
          <a:xfrm>
            <a:off x="7944927" y="1682151"/>
            <a:ext cx="4753155" cy="369332"/>
          </a:xfrm>
          <a:prstGeom prst="rect">
            <a:avLst/>
          </a:prstGeom>
          <a:noFill/>
        </p:spPr>
        <p:txBody>
          <a:bodyPr wrap="square" rtlCol="0">
            <a:spAutoFit/>
          </a:bodyPr>
          <a:lstStyle/>
          <a:p>
            <a:r>
              <a:rPr lang="pl-PL" dirty="0" smtClean="0">
                <a:latin typeface="Arial Black" pitchFamily="34" charset="0"/>
              </a:rPr>
              <a:t>IVERNESS</a:t>
            </a:r>
            <a:endParaRPr lang="pl-PL" dirty="0">
              <a:latin typeface="Arial Black" pitchFamily="34" charset="0"/>
            </a:endParaRPr>
          </a:p>
        </p:txBody>
      </p:sp>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lgerian" pitchFamily="82" charset="0"/>
              </a:rPr>
              <a:t>POPULAR MEAL</a:t>
            </a:r>
            <a:endParaRPr lang="pl-PL" dirty="0">
              <a:latin typeface="Algerian" pitchFamily="82" charset="0"/>
            </a:endParaRPr>
          </a:p>
        </p:txBody>
      </p:sp>
      <p:sp>
        <p:nvSpPr>
          <p:cNvPr id="72706" name="AutoShape 2" descr="Haggis, Tatties, and Neep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72708" name="AutoShape 4" descr="Haggis, Tatties, and Neep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72710" name="AutoShape 6" descr="Haggis, Tatties, and Neep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72712" name="Picture 8" descr="Obraz znaleziony dla: neeps and tatties"/>
          <p:cNvPicPr>
            <a:picLocks noChangeAspect="1" noChangeArrowheads="1"/>
          </p:cNvPicPr>
          <p:nvPr/>
        </p:nvPicPr>
        <p:blipFill>
          <a:blip r:embed="rId3"/>
          <a:srcRect/>
          <a:stretch>
            <a:fillRect/>
          </a:stretch>
        </p:blipFill>
        <p:spPr bwMode="auto">
          <a:xfrm>
            <a:off x="6164794" y="2242868"/>
            <a:ext cx="4903558" cy="3702351"/>
          </a:xfrm>
          <a:prstGeom prst="rect">
            <a:avLst/>
          </a:prstGeom>
          <a:ln>
            <a:noFill/>
          </a:ln>
          <a:effectLst>
            <a:outerShdw blurRad="190500" algn="tl" rotWithShape="0">
              <a:srgbClr val="000000">
                <a:alpha val="70000"/>
              </a:srgbClr>
            </a:outerShdw>
          </a:effectLst>
        </p:spPr>
      </p:pic>
      <p:sp>
        <p:nvSpPr>
          <p:cNvPr id="10" name="pole tekstowe 9"/>
          <p:cNvSpPr txBox="1"/>
          <p:nvPr/>
        </p:nvSpPr>
        <p:spPr>
          <a:xfrm>
            <a:off x="690112" y="1992701"/>
            <a:ext cx="4313208" cy="2062103"/>
          </a:xfrm>
          <a:prstGeom prst="rect">
            <a:avLst/>
          </a:prstGeom>
          <a:noFill/>
        </p:spPr>
        <p:txBody>
          <a:bodyPr wrap="square" rtlCol="0">
            <a:spAutoFit/>
          </a:bodyPr>
          <a:lstStyle/>
          <a:p>
            <a:r>
              <a:rPr lang="pl-PL" sz="3200" dirty="0" smtClean="0">
                <a:latin typeface="Arial Black" pitchFamily="34" charset="0"/>
              </a:rPr>
              <a:t>NEEPS AND TATTIES </a:t>
            </a:r>
            <a:r>
              <a:rPr lang="pl-PL" sz="3200" dirty="0" err="1" smtClean="0"/>
              <a:t>is</a:t>
            </a:r>
            <a:r>
              <a:rPr lang="pl-PL" sz="3200" dirty="0" smtClean="0"/>
              <a:t> </a:t>
            </a:r>
            <a:r>
              <a:rPr lang="pl-PL" sz="3200" dirty="0" err="1" smtClean="0"/>
              <a:t>the</a:t>
            </a:r>
            <a:r>
              <a:rPr lang="pl-PL" sz="3200" dirty="0" smtClean="0"/>
              <a:t> most popular </a:t>
            </a:r>
            <a:r>
              <a:rPr lang="pl-PL" sz="3200" dirty="0" err="1" smtClean="0"/>
              <a:t>meal</a:t>
            </a:r>
            <a:r>
              <a:rPr lang="pl-PL" sz="3200" dirty="0" smtClean="0"/>
              <a:t> </a:t>
            </a:r>
            <a:r>
              <a:rPr lang="pl-PL" sz="3200" dirty="0" err="1" smtClean="0"/>
              <a:t>in</a:t>
            </a:r>
            <a:r>
              <a:rPr lang="pl-PL" sz="3200" dirty="0" smtClean="0"/>
              <a:t> Scotland</a:t>
            </a:r>
            <a:endParaRPr lang="pl-PL" sz="3200" dirty="0">
              <a:latin typeface="Arial Black" pitchFamily="34" charset="0"/>
            </a:endParaRPr>
          </a:p>
        </p:txBody>
      </p:sp>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lgerian" pitchFamily="82" charset="0"/>
              </a:rPr>
              <a:t>WRITER</a:t>
            </a:r>
            <a:endParaRPr lang="pl-PL" dirty="0">
              <a:latin typeface="Algerian" pitchFamily="82" charset="0"/>
            </a:endParaRPr>
          </a:p>
        </p:txBody>
      </p:sp>
      <p:pic>
        <p:nvPicPr>
          <p:cNvPr id="73730" name="Picture 2" descr="https://upload.wikimedia.org/wikipedia/commons/thumb/f/f7/William_Aytoun.jpg/220px-William_Aytoun.jpg"/>
          <p:cNvPicPr>
            <a:picLocks noChangeAspect="1" noChangeArrowheads="1"/>
          </p:cNvPicPr>
          <p:nvPr/>
        </p:nvPicPr>
        <p:blipFill>
          <a:blip r:embed="rId3"/>
          <a:srcRect/>
          <a:stretch>
            <a:fillRect/>
          </a:stretch>
        </p:blipFill>
        <p:spPr bwMode="auto">
          <a:xfrm>
            <a:off x="6650966" y="895635"/>
            <a:ext cx="4589253" cy="5569684"/>
          </a:xfrm>
          <a:prstGeom prst="rect">
            <a:avLst/>
          </a:prstGeom>
          <a:ln>
            <a:noFill/>
          </a:ln>
          <a:effectLst>
            <a:outerShdw blurRad="190500" algn="tl" rotWithShape="0">
              <a:srgbClr val="000000">
                <a:alpha val="70000"/>
              </a:srgbClr>
            </a:outerShdw>
          </a:effectLst>
        </p:spPr>
      </p:pic>
      <p:sp>
        <p:nvSpPr>
          <p:cNvPr id="5" name="Prostokąt 4"/>
          <p:cNvSpPr/>
          <p:nvPr/>
        </p:nvSpPr>
        <p:spPr>
          <a:xfrm>
            <a:off x="473037" y="1769217"/>
            <a:ext cx="5815619" cy="954107"/>
          </a:xfrm>
          <a:prstGeom prst="rect">
            <a:avLst/>
          </a:prstGeom>
        </p:spPr>
        <p:txBody>
          <a:bodyPr wrap="square">
            <a:spAutoFit/>
          </a:bodyPr>
          <a:lstStyle/>
          <a:p>
            <a:r>
              <a:rPr lang="pl-PL" sz="2800" dirty="0" smtClean="0">
                <a:latin typeface="Arial Black" pitchFamily="34" charset="0"/>
              </a:rPr>
              <a:t>WILLIAM EDMONDSTOUN AYTOUN </a:t>
            </a:r>
            <a:r>
              <a:rPr lang="pl-PL" sz="2800" dirty="0" err="1" smtClean="0"/>
              <a:t>is</a:t>
            </a:r>
            <a:r>
              <a:rPr lang="pl-PL" sz="2800" dirty="0" smtClean="0"/>
              <a:t> a Scottish </a:t>
            </a:r>
            <a:r>
              <a:rPr lang="pl-PL" sz="2800" dirty="0" err="1" smtClean="0"/>
              <a:t>writer</a:t>
            </a:r>
            <a:r>
              <a:rPr lang="pl-PL" sz="2800" dirty="0" smtClean="0"/>
              <a:t>.</a:t>
            </a:r>
            <a:endParaRPr lang="pl-PL" sz="2800" dirty="0">
              <a:latin typeface="Arial Black" pitchFamily="34" charset="0"/>
            </a:endParaRPr>
          </a:p>
        </p:txBody>
      </p:sp>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lgerian" pitchFamily="82" charset="0"/>
              </a:rPr>
              <a:t>SCOTTISH OUTFIT</a:t>
            </a:r>
            <a:endParaRPr lang="pl-PL" dirty="0">
              <a:latin typeface="Algerian" pitchFamily="82" charset="0"/>
            </a:endParaRPr>
          </a:p>
        </p:txBody>
      </p:sp>
      <p:sp>
        <p:nvSpPr>
          <p:cNvPr id="3" name="Symbol zastępczy zawartości 2"/>
          <p:cNvSpPr>
            <a:spLocks noGrp="1"/>
          </p:cNvSpPr>
          <p:nvPr>
            <p:ph idx="1"/>
          </p:nvPr>
        </p:nvSpPr>
        <p:spPr>
          <a:xfrm>
            <a:off x="174023" y="1958076"/>
            <a:ext cx="7883049" cy="3562829"/>
          </a:xfrm>
        </p:spPr>
        <p:txBody>
          <a:bodyPr/>
          <a:lstStyle/>
          <a:p>
            <a:r>
              <a:rPr lang="en-US" dirty="0" smtClean="0"/>
              <a:t>A </a:t>
            </a:r>
            <a:r>
              <a:rPr lang="en-US" b="1" i="1" dirty="0" smtClean="0"/>
              <a:t>kilt</a:t>
            </a:r>
            <a:r>
              <a:rPr lang="en-US" dirty="0" smtClean="0"/>
              <a:t> is a ceremonial article of clothing worn in Scotland. It resembles a pleated skirt except that it is worn by men. </a:t>
            </a:r>
            <a:endParaRPr lang="pl-PL" dirty="0" smtClean="0"/>
          </a:p>
          <a:p>
            <a:r>
              <a:rPr lang="en-US" dirty="0" smtClean="0"/>
              <a:t>It is still worn during ceremonies</a:t>
            </a:r>
            <a:r>
              <a:rPr lang="pl-PL" dirty="0" smtClean="0"/>
              <a:t> </a:t>
            </a:r>
            <a:r>
              <a:rPr lang="en-US" dirty="0" smtClean="0"/>
              <a:t>by some Scottish and Canadian military units and by people who play the bagpipes</a:t>
            </a:r>
            <a:r>
              <a:rPr lang="pl-PL" dirty="0" smtClean="0"/>
              <a:t>.</a:t>
            </a:r>
            <a:endParaRPr lang="pl-PL" dirty="0"/>
          </a:p>
        </p:txBody>
      </p:sp>
      <p:pic>
        <p:nvPicPr>
          <p:cNvPr id="34818" name="Picture 2" descr="Zobacz obraz źródłowy"/>
          <p:cNvPicPr>
            <a:picLocks noChangeAspect="1" noChangeArrowheads="1"/>
          </p:cNvPicPr>
          <p:nvPr/>
        </p:nvPicPr>
        <p:blipFill>
          <a:blip r:embed="rId3" cstate="print"/>
          <a:srcRect/>
          <a:stretch>
            <a:fillRect/>
          </a:stretch>
        </p:blipFill>
        <p:spPr bwMode="auto">
          <a:xfrm>
            <a:off x="8147655" y="1086929"/>
            <a:ext cx="3716543" cy="5144859"/>
          </a:xfrm>
          <a:prstGeom prst="rect">
            <a:avLst/>
          </a:prstGeom>
          <a:ln>
            <a:noFill/>
          </a:ln>
          <a:effectLst>
            <a:outerShdw blurRad="190500" algn="tl" rotWithShape="0">
              <a:srgbClr val="000000">
                <a:alpha val="70000"/>
              </a:srgbClr>
            </a:outerShdw>
          </a:effectLst>
        </p:spPr>
      </p:pic>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Zobacz obraz źródłowy"/>
          <p:cNvPicPr>
            <a:picLocks noChangeAspect="1" noChangeArrowheads="1"/>
          </p:cNvPicPr>
          <p:nvPr/>
        </p:nvPicPr>
        <p:blipFill>
          <a:blip r:embed="rId3"/>
          <a:srcRect/>
          <a:stretch>
            <a:fillRect/>
          </a:stretch>
        </p:blipFill>
        <p:spPr bwMode="auto">
          <a:xfrm>
            <a:off x="6461184" y="3348799"/>
            <a:ext cx="5038126" cy="2798959"/>
          </a:xfrm>
          <a:prstGeom prst="rect">
            <a:avLst/>
          </a:prstGeom>
          <a:ln>
            <a:noFill/>
          </a:ln>
          <a:effectLst>
            <a:outerShdw blurRad="190500" algn="tl" rotWithShape="0">
              <a:srgbClr val="000000">
                <a:alpha val="70000"/>
              </a:srgbClr>
            </a:outerShdw>
          </a:effectLst>
        </p:spPr>
      </p:pic>
      <p:pic>
        <p:nvPicPr>
          <p:cNvPr id="35844" name="Picture 4" descr="Obraz znaleziony dla: scotland wiki for kids"/>
          <p:cNvPicPr>
            <a:picLocks noChangeAspect="1" noChangeArrowheads="1"/>
          </p:cNvPicPr>
          <p:nvPr/>
        </p:nvPicPr>
        <p:blipFill>
          <a:blip r:embed="rId4"/>
          <a:srcRect/>
          <a:stretch>
            <a:fillRect/>
          </a:stretch>
        </p:blipFill>
        <p:spPr bwMode="auto">
          <a:xfrm>
            <a:off x="740896" y="517585"/>
            <a:ext cx="4578834" cy="3048270"/>
          </a:xfrm>
          <a:prstGeom prst="rect">
            <a:avLst/>
          </a:prstGeom>
          <a:ln>
            <a:noFill/>
          </a:ln>
          <a:effectLst>
            <a:outerShdw blurRad="190500" algn="tl" rotWithShape="0">
              <a:srgbClr val="000000">
                <a:alpha val="70000"/>
              </a:srgbClr>
            </a:outerShdw>
          </a:effectLst>
        </p:spPr>
      </p:pic>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lgerian" pitchFamily="82" charset="0"/>
              </a:rPr>
              <a:t>NICE VIEWS</a:t>
            </a:r>
            <a:endParaRPr lang="pl-PL" dirty="0">
              <a:latin typeface="Algerian" pitchFamily="82" charset="0"/>
            </a:endParaRPr>
          </a:p>
        </p:txBody>
      </p:sp>
      <p:pic>
        <p:nvPicPr>
          <p:cNvPr id="36868" name="Picture 4" descr="Obraz znaleziony dla: scotland VIEWS"/>
          <p:cNvPicPr>
            <a:picLocks noChangeAspect="1" noChangeArrowheads="1"/>
          </p:cNvPicPr>
          <p:nvPr/>
        </p:nvPicPr>
        <p:blipFill>
          <a:blip r:embed="rId3"/>
          <a:srcRect/>
          <a:stretch>
            <a:fillRect/>
          </a:stretch>
        </p:blipFill>
        <p:spPr bwMode="auto">
          <a:xfrm>
            <a:off x="7582919" y="695952"/>
            <a:ext cx="3886200" cy="2257426"/>
          </a:xfrm>
          <a:prstGeom prst="rect">
            <a:avLst/>
          </a:prstGeom>
          <a:ln>
            <a:noFill/>
          </a:ln>
          <a:effectLst>
            <a:outerShdw blurRad="190500" algn="tl" rotWithShape="0">
              <a:srgbClr val="000000">
                <a:alpha val="70000"/>
              </a:srgbClr>
            </a:outerShdw>
          </a:effectLst>
        </p:spPr>
      </p:pic>
      <p:pic>
        <p:nvPicPr>
          <p:cNvPr id="6" name="Obraz 5" descr="pobierz (4).jpg"/>
          <p:cNvPicPr>
            <a:picLocks noChangeAspect="1"/>
          </p:cNvPicPr>
          <p:nvPr/>
        </p:nvPicPr>
        <p:blipFill>
          <a:blip r:embed="rId4"/>
          <a:stretch>
            <a:fillRect/>
          </a:stretch>
        </p:blipFill>
        <p:spPr>
          <a:xfrm>
            <a:off x="472583" y="2122098"/>
            <a:ext cx="4093820" cy="2725444"/>
          </a:xfrm>
          <a:prstGeom prst="rect">
            <a:avLst/>
          </a:prstGeom>
          <a:ln>
            <a:noFill/>
          </a:ln>
          <a:effectLst>
            <a:outerShdw blurRad="190500" algn="tl" rotWithShape="0">
              <a:srgbClr val="000000">
                <a:alpha val="70000"/>
              </a:srgbClr>
            </a:outerShdw>
          </a:effectLst>
        </p:spPr>
      </p:pic>
      <p:pic>
        <p:nvPicPr>
          <p:cNvPr id="7" name="Obraz 6" descr="pobierz (5).jpg"/>
          <p:cNvPicPr>
            <a:picLocks noChangeAspect="1"/>
          </p:cNvPicPr>
          <p:nvPr/>
        </p:nvPicPr>
        <p:blipFill>
          <a:blip r:embed="rId5"/>
          <a:stretch>
            <a:fillRect/>
          </a:stretch>
        </p:blipFill>
        <p:spPr>
          <a:xfrm>
            <a:off x="5063587" y="3433313"/>
            <a:ext cx="4067905" cy="2708191"/>
          </a:xfrm>
          <a:prstGeom prst="rect">
            <a:avLst/>
          </a:prstGeom>
          <a:ln>
            <a:noFill/>
          </a:ln>
          <a:effectLst>
            <a:outerShdw blurRad="190500" algn="tl" rotWithShape="0">
              <a:srgbClr val="000000">
                <a:alpha val="70000"/>
              </a:srgbClr>
            </a:outerShdw>
          </a:effectLst>
        </p:spPr>
      </p:pic>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effectLst>
                  <a:glow rad="101600">
                    <a:srgbClr val="FF0000">
                      <a:alpha val="60000"/>
                    </a:srgbClr>
                  </a:glow>
                </a:effectLst>
                <a:latin typeface="Algerian" pitchFamily="82" charset="0"/>
              </a:rPr>
              <a:t>WALES</a:t>
            </a:r>
            <a:endParaRPr lang="pl-PL" dirty="0">
              <a:effectLst>
                <a:glow rad="101600">
                  <a:srgbClr val="FF0000">
                    <a:alpha val="60000"/>
                  </a:srgbClr>
                </a:glow>
              </a:effectLst>
              <a:latin typeface="Algerian" pitchFamily="82" charset="0"/>
            </a:endParaRPr>
          </a:p>
        </p:txBody>
      </p:sp>
      <p:sp>
        <p:nvSpPr>
          <p:cNvPr id="3" name="Symbol zastępczy zawartości 2"/>
          <p:cNvSpPr>
            <a:spLocks noGrp="1"/>
          </p:cNvSpPr>
          <p:nvPr>
            <p:ph idx="1"/>
          </p:nvPr>
        </p:nvSpPr>
        <p:spPr>
          <a:xfrm>
            <a:off x="458694" y="1949450"/>
            <a:ext cx="6330295" cy="4195763"/>
          </a:xfrm>
        </p:spPr>
        <p:txBody>
          <a:bodyPr/>
          <a:lstStyle/>
          <a:p>
            <a:r>
              <a:rPr lang="en-US" b="1" i="1" dirty="0" smtClean="0"/>
              <a:t>Wales</a:t>
            </a:r>
            <a:r>
              <a:rPr lang="en-US" b="1" dirty="0" smtClean="0"/>
              <a:t> </a:t>
            </a:r>
            <a:r>
              <a:rPr lang="en-US" dirty="0" smtClean="0"/>
              <a:t> is a country on the island of Great Britain. It is one of the four countries that make up the United Kingdom. It is west of England, and east of the Irish Sea and Ireland.</a:t>
            </a:r>
            <a:endParaRPr lang="pl-PL" dirty="0"/>
          </a:p>
        </p:txBody>
      </p:sp>
      <p:pic>
        <p:nvPicPr>
          <p:cNvPr id="38918" name="Picture 6" descr="Zobacz obraz źródłowy"/>
          <p:cNvPicPr>
            <a:picLocks noChangeAspect="1" noChangeArrowheads="1"/>
          </p:cNvPicPr>
          <p:nvPr/>
        </p:nvPicPr>
        <p:blipFill>
          <a:blip r:embed="rId3"/>
          <a:srcRect/>
          <a:stretch>
            <a:fillRect/>
          </a:stretch>
        </p:blipFill>
        <p:spPr bwMode="auto">
          <a:xfrm>
            <a:off x="6660678" y="2829464"/>
            <a:ext cx="5188058" cy="3455737"/>
          </a:xfrm>
          <a:prstGeom prst="rect">
            <a:avLst/>
          </a:prstGeom>
          <a:ln>
            <a:noFill/>
          </a:ln>
          <a:effectLst>
            <a:outerShdw blurRad="190500" algn="tl" rotWithShape="0">
              <a:srgbClr val="000000">
                <a:alpha val="70000"/>
              </a:srgbClr>
            </a:outerShdw>
          </a:effectLst>
        </p:spPr>
      </p:pic>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le:Wales in the UK and Europe.svg"/>
          <p:cNvPicPr>
            <a:picLocks noChangeAspect="1" noChangeArrowheads="1"/>
          </p:cNvPicPr>
          <p:nvPr/>
        </p:nvPicPr>
        <p:blipFill>
          <a:blip r:embed="rId3"/>
          <a:srcRect/>
          <a:stretch>
            <a:fillRect/>
          </a:stretch>
        </p:blipFill>
        <p:spPr bwMode="auto">
          <a:xfrm>
            <a:off x="3079631" y="638852"/>
            <a:ext cx="6524206" cy="5490216"/>
          </a:xfrm>
          <a:prstGeom prst="rect">
            <a:avLst/>
          </a:prstGeom>
          <a:ln>
            <a:noFill/>
          </a:ln>
          <a:effectLst>
            <a:outerShdw blurRad="190500" algn="tl" rotWithShape="0">
              <a:srgbClr val="000000">
                <a:alpha val="70000"/>
              </a:srgbClr>
            </a:outerShdw>
          </a:effectLst>
        </p:spPr>
      </p:pic>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lgerian" pitchFamily="82" charset="0"/>
              </a:rPr>
              <a:t>CAPITAL</a:t>
            </a:r>
            <a:endParaRPr lang="pl-PL" dirty="0">
              <a:latin typeface="Algerian" pitchFamily="82" charset="0"/>
            </a:endParaRPr>
          </a:p>
        </p:txBody>
      </p:sp>
      <p:pic>
        <p:nvPicPr>
          <p:cNvPr id="77826" name="Picture 2" descr="Obraz znaleziony dla: CARDIFF"/>
          <p:cNvPicPr>
            <a:picLocks noChangeAspect="1" noChangeArrowheads="1"/>
          </p:cNvPicPr>
          <p:nvPr/>
        </p:nvPicPr>
        <p:blipFill>
          <a:blip r:embed="rId3"/>
          <a:srcRect/>
          <a:stretch>
            <a:fillRect/>
          </a:stretch>
        </p:blipFill>
        <p:spPr bwMode="auto">
          <a:xfrm>
            <a:off x="5874589" y="1577294"/>
            <a:ext cx="5253248" cy="3979733"/>
          </a:xfrm>
          <a:prstGeom prst="rect">
            <a:avLst/>
          </a:prstGeom>
          <a:ln>
            <a:noFill/>
          </a:ln>
          <a:effectLst>
            <a:outerShdw blurRad="190500" algn="tl" rotWithShape="0">
              <a:srgbClr val="000000">
                <a:alpha val="70000"/>
              </a:srgbClr>
            </a:outerShdw>
          </a:effectLst>
        </p:spPr>
      </p:pic>
      <p:sp>
        <p:nvSpPr>
          <p:cNvPr id="5" name="pole tekstowe 4"/>
          <p:cNvSpPr txBox="1"/>
          <p:nvPr/>
        </p:nvSpPr>
        <p:spPr>
          <a:xfrm>
            <a:off x="612475" y="1992701"/>
            <a:ext cx="3856007" cy="369332"/>
          </a:xfrm>
          <a:prstGeom prst="rect">
            <a:avLst/>
          </a:prstGeom>
          <a:noFill/>
        </p:spPr>
        <p:txBody>
          <a:bodyPr wrap="square" rtlCol="0">
            <a:spAutoFit/>
          </a:bodyPr>
          <a:lstStyle/>
          <a:p>
            <a:r>
              <a:rPr lang="pl-PL" dirty="0" smtClean="0">
                <a:latin typeface="Arial Black" pitchFamily="34" charset="0"/>
              </a:rPr>
              <a:t>CARDIFF</a:t>
            </a:r>
            <a:r>
              <a:rPr lang="pl-PL" dirty="0" smtClean="0"/>
              <a:t> </a:t>
            </a:r>
            <a:r>
              <a:rPr lang="pl-PL" dirty="0" err="1" smtClean="0"/>
              <a:t>is</a:t>
            </a:r>
            <a:r>
              <a:rPr lang="pl-PL" dirty="0" smtClean="0"/>
              <a:t> a capital city of </a:t>
            </a:r>
            <a:r>
              <a:rPr lang="pl-PL" dirty="0" err="1" smtClean="0"/>
              <a:t>Wales</a:t>
            </a:r>
            <a:r>
              <a:rPr lang="pl-PL" dirty="0" smtClean="0"/>
              <a:t>.</a:t>
            </a:r>
            <a:endParaRPr lang="pl-PL" dirty="0"/>
          </a:p>
        </p:txBody>
      </p:sp>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BABF38A-8A0D-492E-BD20-6CF4D46B50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 xmlns:a16="http://schemas.microsoft.com/office/drawing/2014/main" id="{BC526B7A-4801-4FD1-95C8-03AF22629E8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10000"/>
            <a:extLst>
              <a:ext uri="{28A0092B-C50C-407E-A947-70E740481C1C}">
                <a14:useLocalDpi xmlns="" xmlns:a14="http://schemas.microsoft.com/office/drawing/2010/main" val="0"/>
              </a:ext>
            </a:extLst>
          </a:blip>
          <a:stretch>
            <a:fillRect/>
          </a:stretch>
        </p:blipFill>
        <p:spPr>
          <a:xfrm>
            <a:off x="8534400" y="0"/>
            <a:ext cx="3654612" cy="4575348"/>
          </a:xfrm>
          <a:prstGeom prst="rect">
            <a:avLst/>
          </a:prstGeom>
        </p:spPr>
      </p:pic>
      <p:sp useBgFill="1">
        <p:nvSpPr>
          <p:cNvPr id="14" name="Rectangle 13">
            <a:extLst>
              <a:ext uri="{FF2B5EF4-FFF2-40B4-BE49-F238E27FC236}">
                <a16:creationId xmlns="" xmlns:a16="http://schemas.microsoft.com/office/drawing/2014/main" id="{1E644DE9-8D09-43E2-BA69-F57482CFC9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 xmlns:a16="http://schemas.microsoft.com/office/drawing/2014/main" id="{6C23C919-B32E-40FF-B3D8-631316E84E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Symbol zastępczy zawartości 4" descr="Obraz zawierający tekst, niebo, zewnętrzne, czerwony&#10;&#10;Opis wygenerowany automatycznie">
            <a:extLst>
              <a:ext uri="{FF2B5EF4-FFF2-40B4-BE49-F238E27FC236}">
                <a16:creationId xmlns="" xmlns:a16="http://schemas.microsoft.com/office/drawing/2014/main" id="{596B381E-D22B-4592-870F-C29D4B176970}"/>
              </a:ext>
            </a:extLst>
          </p:cNvPr>
          <p:cNvPicPr>
            <a:picLocks noGrp="1" noChangeAspect="1"/>
          </p:cNvPicPr>
          <p:nvPr>
            <p:ph idx="1"/>
          </p:nvPr>
        </p:nvPicPr>
        <p:blipFill rotWithShape="1">
          <a:blip r:embed="rId4">
            <a:alphaModFix amt="60000"/>
          </a:blip>
          <a:srcRect t="2202" b="13546"/>
          <a:stretch/>
        </p:blipFill>
        <p:spPr>
          <a:xfrm>
            <a:off x="20" y="10"/>
            <a:ext cx="12191980" cy="6856614"/>
          </a:xfrm>
          <a:prstGeom prst="rect">
            <a:avLst/>
          </a:prstGeom>
          <a:ln>
            <a:noFill/>
          </a:ln>
          <a:effectLst>
            <a:outerShdw blurRad="190500" algn="tl" rotWithShape="0">
              <a:srgbClr val="000000">
                <a:alpha val="70000"/>
              </a:srgbClr>
            </a:outerShdw>
          </a:effectLst>
        </p:spPr>
      </p:pic>
      <p:sp>
        <p:nvSpPr>
          <p:cNvPr id="2" name="Tytuł 1">
            <a:extLst>
              <a:ext uri="{FF2B5EF4-FFF2-40B4-BE49-F238E27FC236}">
                <a16:creationId xmlns="" xmlns:a16="http://schemas.microsoft.com/office/drawing/2014/main" id="{E4BC6D59-CA42-44EC-8156-C23F6BECCBBF}"/>
              </a:ext>
            </a:extLst>
          </p:cNvPr>
          <p:cNvSpPr>
            <a:spLocks noGrp="1"/>
          </p:cNvSpPr>
          <p:nvPr>
            <p:ph type="title"/>
          </p:nvPr>
        </p:nvSpPr>
        <p:spPr>
          <a:xfrm>
            <a:off x="838200" y="740211"/>
            <a:ext cx="7530685" cy="3163864"/>
          </a:xfrm>
        </p:spPr>
        <p:txBody>
          <a:bodyPr vert="horz" lIns="91440" tIns="45720" rIns="91440" bIns="45720" rtlCol="0" anchor="b">
            <a:normAutofit/>
          </a:bodyPr>
          <a:lstStyle/>
          <a:p>
            <a:r>
              <a:rPr lang="en-US" sz="5200">
                <a:solidFill>
                  <a:srgbClr val="FFFFFF"/>
                </a:solidFill>
              </a:rPr>
              <a:t>ENGLAND</a:t>
            </a:r>
          </a:p>
        </p:txBody>
      </p:sp>
    </p:spTree>
    <p:extLst>
      <p:ext uri="{BB962C8B-B14F-4D97-AF65-F5344CB8AC3E}">
        <p14:creationId xmlns="" xmlns:p14="http://schemas.microsoft.com/office/powerpoint/2010/main" val="3269940737"/>
      </p:ext>
    </p:extLst>
  </p:cSld>
  <p:clrMapOvr>
    <a:masterClrMapping/>
  </p:clrMapOvr>
  <p:transition spd="slow">
    <p:fade/>
    <p:sndAc>
      <p:stSnd>
        <p:snd r:embed="rId2" name="chimes.wav" builtIn="1"/>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Patron Saint: St. David"/>
          <p:cNvPicPr>
            <a:picLocks noChangeAspect="1" noChangeArrowheads="1"/>
          </p:cNvPicPr>
          <p:nvPr/>
        </p:nvPicPr>
        <p:blipFill>
          <a:blip r:embed="rId3"/>
          <a:srcRect/>
          <a:stretch>
            <a:fillRect/>
          </a:stretch>
        </p:blipFill>
        <p:spPr bwMode="auto">
          <a:xfrm>
            <a:off x="379817" y="1448371"/>
            <a:ext cx="3864379" cy="4444040"/>
          </a:xfrm>
          <a:prstGeom prst="rect">
            <a:avLst/>
          </a:prstGeom>
          <a:ln>
            <a:noFill/>
          </a:ln>
          <a:effectLst>
            <a:outerShdw blurRad="190500" algn="tl" rotWithShape="0">
              <a:srgbClr val="000000">
                <a:alpha val="70000"/>
              </a:srgbClr>
            </a:outerShdw>
          </a:effectLst>
        </p:spPr>
      </p:pic>
      <p:sp>
        <p:nvSpPr>
          <p:cNvPr id="5" name="pole tekstowe 4"/>
          <p:cNvSpPr txBox="1"/>
          <p:nvPr/>
        </p:nvSpPr>
        <p:spPr>
          <a:xfrm>
            <a:off x="1233578" y="733246"/>
            <a:ext cx="3571335" cy="584775"/>
          </a:xfrm>
          <a:prstGeom prst="rect">
            <a:avLst/>
          </a:prstGeom>
          <a:noFill/>
        </p:spPr>
        <p:txBody>
          <a:bodyPr wrap="square" rtlCol="0">
            <a:spAutoFit/>
          </a:bodyPr>
          <a:lstStyle/>
          <a:p>
            <a:r>
              <a:rPr lang="pl-PL" sz="3200" dirty="0" smtClean="0">
                <a:latin typeface="Algerian" pitchFamily="82" charset="0"/>
              </a:rPr>
              <a:t>PATRON</a:t>
            </a:r>
            <a:endParaRPr lang="pl-PL" sz="3200" dirty="0">
              <a:latin typeface="Algerian" pitchFamily="82" charset="0"/>
            </a:endParaRPr>
          </a:p>
        </p:txBody>
      </p:sp>
      <p:sp>
        <p:nvSpPr>
          <p:cNvPr id="6" name="pole tekstowe 5"/>
          <p:cNvSpPr txBox="1"/>
          <p:nvPr/>
        </p:nvSpPr>
        <p:spPr>
          <a:xfrm>
            <a:off x="1130060" y="6142008"/>
            <a:ext cx="1870502" cy="369332"/>
          </a:xfrm>
          <a:prstGeom prst="rect">
            <a:avLst/>
          </a:prstGeom>
          <a:noFill/>
        </p:spPr>
        <p:txBody>
          <a:bodyPr wrap="square" rtlCol="0">
            <a:spAutoFit/>
          </a:bodyPr>
          <a:lstStyle/>
          <a:p>
            <a:r>
              <a:rPr lang="pl-PL" dirty="0" smtClean="0">
                <a:latin typeface="Arial Black" pitchFamily="34" charset="0"/>
              </a:rPr>
              <a:t>ST. DAVID</a:t>
            </a:r>
            <a:endParaRPr lang="pl-PL" dirty="0">
              <a:latin typeface="Arial Black" pitchFamily="34" charset="0"/>
            </a:endParaRPr>
          </a:p>
        </p:txBody>
      </p:sp>
      <p:pic>
        <p:nvPicPr>
          <p:cNvPr id="74756" name="Picture 4" descr="National Flower: Leek"/>
          <p:cNvPicPr>
            <a:picLocks noChangeAspect="1" noChangeArrowheads="1"/>
          </p:cNvPicPr>
          <p:nvPr/>
        </p:nvPicPr>
        <p:blipFill>
          <a:blip r:embed="rId4"/>
          <a:srcRect/>
          <a:stretch>
            <a:fillRect/>
          </a:stretch>
        </p:blipFill>
        <p:spPr bwMode="auto">
          <a:xfrm>
            <a:off x="9670405" y="1551062"/>
            <a:ext cx="2418077" cy="3641342"/>
          </a:xfrm>
          <a:prstGeom prst="rect">
            <a:avLst/>
          </a:prstGeom>
          <a:ln>
            <a:noFill/>
          </a:ln>
          <a:effectLst>
            <a:outerShdw blurRad="190500" algn="tl" rotWithShape="0">
              <a:srgbClr val="000000">
                <a:alpha val="70000"/>
              </a:srgbClr>
            </a:outerShdw>
          </a:effectLst>
        </p:spPr>
      </p:pic>
      <p:sp>
        <p:nvSpPr>
          <p:cNvPr id="8" name="pole tekstowe 7"/>
          <p:cNvSpPr txBox="1"/>
          <p:nvPr/>
        </p:nvSpPr>
        <p:spPr>
          <a:xfrm>
            <a:off x="7065034" y="534838"/>
            <a:ext cx="4730151" cy="584775"/>
          </a:xfrm>
          <a:prstGeom prst="rect">
            <a:avLst/>
          </a:prstGeom>
          <a:noFill/>
        </p:spPr>
        <p:txBody>
          <a:bodyPr wrap="square" rtlCol="0">
            <a:spAutoFit/>
          </a:bodyPr>
          <a:lstStyle/>
          <a:p>
            <a:r>
              <a:rPr lang="pl-PL" sz="3200" dirty="0" smtClean="0">
                <a:latin typeface="Algerian" pitchFamily="82" charset="0"/>
              </a:rPr>
              <a:t>National </a:t>
            </a:r>
            <a:r>
              <a:rPr lang="pl-PL" sz="3200" dirty="0" err="1" smtClean="0">
                <a:latin typeface="Algerian" pitchFamily="82" charset="0"/>
              </a:rPr>
              <a:t>symbols</a:t>
            </a:r>
            <a:endParaRPr lang="pl-PL" sz="3200" dirty="0">
              <a:latin typeface="Algerian" pitchFamily="82" charset="0"/>
            </a:endParaRPr>
          </a:p>
        </p:txBody>
      </p:sp>
      <p:pic>
        <p:nvPicPr>
          <p:cNvPr id="74758" name="Picture 6" descr="National Flower: Daffodil"/>
          <p:cNvPicPr>
            <a:picLocks noChangeAspect="1" noChangeArrowheads="1"/>
          </p:cNvPicPr>
          <p:nvPr/>
        </p:nvPicPr>
        <p:blipFill>
          <a:blip r:embed="rId5"/>
          <a:srcRect/>
          <a:stretch>
            <a:fillRect/>
          </a:stretch>
        </p:blipFill>
        <p:spPr bwMode="auto">
          <a:xfrm>
            <a:off x="5365630" y="1597472"/>
            <a:ext cx="3217651" cy="2413242"/>
          </a:xfrm>
          <a:prstGeom prst="rect">
            <a:avLst/>
          </a:prstGeom>
          <a:ln>
            <a:noFill/>
          </a:ln>
          <a:effectLst>
            <a:outerShdw blurRad="190500" algn="tl" rotWithShape="0">
              <a:srgbClr val="000000">
                <a:alpha val="70000"/>
              </a:srgbClr>
            </a:outerShdw>
          </a:effectLst>
        </p:spPr>
      </p:pic>
      <p:sp>
        <p:nvSpPr>
          <p:cNvPr id="10" name="pole tekstowe 9"/>
          <p:cNvSpPr txBox="1"/>
          <p:nvPr/>
        </p:nvSpPr>
        <p:spPr>
          <a:xfrm>
            <a:off x="10613366" y="5408763"/>
            <a:ext cx="1578634" cy="369332"/>
          </a:xfrm>
          <a:prstGeom prst="rect">
            <a:avLst/>
          </a:prstGeom>
          <a:noFill/>
        </p:spPr>
        <p:txBody>
          <a:bodyPr wrap="square" rtlCol="0">
            <a:spAutoFit/>
          </a:bodyPr>
          <a:lstStyle/>
          <a:p>
            <a:r>
              <a:rPr lang="pl-PL" dirty="0" smtClean="0">
                <a:latin typeface="Arial Black" pitchFamily="34" charset="0"/>
              </a:rPr>
              <a:t>LEEK</a:t>
            </a:r>
            <a:endParaRPr lang="pl-PL" dirty="0">
              <a:latin typeface="Arial Black" pitchFamily="34" charset="0"/>
            </a:endParaRPr>
          </a:p>
        </p:txBody>
      </p:sp>
      <p:sp>
        <p:nvSpPr>
          <p:cNvPr id="11" name="pole tekstowe 10"/>
          <p:cNvSpPr txBox="1"/>
          <p:nvPr/>
        </p:nvSpPr>
        <p:spPr>
          <a:xfrm>
            <a:off x="6383547" y="4399471"/>
            <a:ext cx="1457130" cy="369332"/>
          </a:xfrm>
          <a:prstGeom prst="rect">
            <a:avLst/>
          </a:prstGeom>
          <a:noFill/>
        </p:spPr>
        <p:txBody>
          <a:bodyPr wrap="none" rtlCol="0">
            <a:spAutoFit/>
          </a:bodyPr>
          <a:lstStyle/>
          <a:p>
            <a:r>
              <a:rPr lang="pl-PL" dirty="0" smtClean="0">
                <a:latin typeface="Arial Black" pitchFamily="34" charset="0"/>
              </a:rPr>
              <a:t>DAFFODIL</a:t>
            </a:r>
            <a:endParaRPr lang="pl-PL" dirty="0">
              <a:latin typeface="Arial Black" pitchFamily="34" charset="0"/>
            </a:endParaRPr>
          </a:p>
        </p:txBody>
      </p:sp>
      <p:pic>
        <p:nvPicPr>
          <p:cNvPr id="74760" name="Picture 8" descr="National Animal: Red Dragon"/>
          <p:cNvPicPr>
            <a:picLocks noChangeAspect="1" noChangeArrowheads="1"/>
          </p:cNvPicPr>
          <p:nvPr/>
        </p:nvPicPr>
        <p:blipFill>
          <a:blip r:embed="rId6"/>
          <a:srcRect/>
          <a:stretch>
            <a:fillRect/>
          </a:stretch>
        </p:blipFill>
        <p:spPr bwMode="auto">
          <a:xfrm>
            <a:off x="8074625" y="4321834"/>
            <a:ext cx="1989052" cy="1878551"/>
          </a:xfrm>
          <a:prstGeom prst="rect">
            <a:avLst/>
          </a:prstGeom>
          <a:ln>
            <a:noFill/>
          </a:ln>
          <a:effectLst>
            <a:outerShdw blurRad="190500" algn="tl" rotWithShape="0">
              <a:srgbClr val="000000">
                <a:alpha val="70000"/>
              </a:srgbClr>
            </a:outerShdw>
          </a:effectLst>
        </p:spPr>
      </p:pic>
      <p:sp>
        <p:nvSpPr>
          <p:cNvPr id="13" name="pole tekstowe 12"/>
          <p:cNvSpPr txBox="1"/>
          <p:nvPr/>
        </p:nvSpPr>
        <p:spPr>
          <a:xfrm>
            <a:off x="8074325" y="6366294"/>
            <a:ext cx="2803584" cy="369332"/>
          </a:xfrm>
          <a:prstGeom prst="rect">
            <a:avLst/>
          </a:prstGeom>
          <a:noFill/>
        </p:spPr>
        <p:txBody>
          <a:bodyPr wrap="square" rtlCol="0">
            <a:spAutoFit/>
          </a:bodyPr>
          <a:lstStyle/>
          <a:p>
            <a:r>
              <a:rPr lang="pl-PL" dirty="0" smtClean="0">
                <a:latin typeface="Arial Black" pitchFamily="34" charset="0"/>
              </a:rPr>
              <a:t>RED DRAGON</a:t>
            </a:r>
            <a:endParaRPr lang="pl-PL" dirty="0">
              <a:latin typeface="Arial Black" pitchFamily="34" charset="0"/>
            </a:endParaRPr>
          </a:p>
        </p:txBody>
      </p:sp>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lgerian" pitchFamily="82" charset="0"/>
              </a:rPr>
              <a:t>POPULAR PLACES</a:t>
            </a:r>
            <a:endParaRPr lang="pl-PL" dirty="0">
              <a:latin typeface="Algerian" pitchFamily="82" charset="0"/>
            </a:endParaRPr>
          </a:p>
        </p:txBody>
      </p:sp>
      <p:pic>
        <p:nvPicPr>
          <p:cNvPr id="75778" name="Picture 2" descr="https://encrypted-tbn3.gstatic.com/images?q=tbn:ANd9GcSYcAX60TSplegg6ZbftIkonUT45WIbO_ADxdlmlV9SIEP4abAiY-TXYZUT2nJMAGa9hmM761gvghIAz_N89h03XA"/>
          <p:cNvPicPr>
            <a:picLocks noChangeAspect="1" noChangeArrowheads="1"/>
          </p:cNvPicPr>
          <p:nvPr/>
        </p:nvPicPr>
        <p:blipFill>
          <a:blip r:embed="rId3"/>
          <a:srcRect/>
          <a:stretch>
            <a:fillRect/>
          </a:stretch>
        </p:blipFill>
        <p:spPr bwMode="auto">
          <a:xfrm>
            <a:off x="389946" y="1946284"/>
            <a:ext cx="4971271" cy="3314182"/>
          </a:xfrm>
          <a:prstGeom prst="rect">
            <a:avLst/>
          </a:prstGeom>
          <a:ln>
            <a:noFill/>
          </a:ln>
          <a:effectLst>
            <a:outerShdw blurRad="190500" algn="tl" rotWithShape="0">
              <a:srgbClr val="000000">
                <a:alpha val="70000"/>
              </a:srgbClr>
            </a:outerShdw>
          </a:effectLst>
        </p:spPr>
      </p:pic>
      <p:sp>
        <p:nvSpPr>
          <p:cNvPr id="5" name="pole tekstowe 4"/>
          <p:cNvSpPr txBox="1"/>
          <p:nvPr/>
        </p:nvSpPr>
        <p:spPr>
          <a:xfrm>
            <a:off x="1556272" y="5616298"/>
            <a:ext cx="3433313" cy="369332"/>
          </a:xfrm>
          <a:prstGeom prst="rect">
            <a:avLst/>
          </a:prstGeom>
          <a:noFill/>
        </p:spPr>
        <p:txBody>
          <a:bodyPr wrap="square" rtlCol="0">
            <a:spAutoFit/>
          </a:bodyPr>
          <a:lstStyle/>
          <a:p>
            <a:r>
              <a:rPr lang="pl-PL" dirty="0" smtClean="0">
                <a:latin typeface="Arial Black" pitchFamily="34" charset="0"/>
              </a:rPr>
              <a:t>SNOWDON</a:t>
            </a:r>
            <a:endParaRPr lang="pl-PL" dirty="0">
              <a:latin typeface="Arial Black" pitchFamily="34" charset="0"/>
            </a:endParaRPr>
          </a:p>
        </p:txBody>
      </p:sp>
      <p:pic>
        <p:nvPicPr>
          <p:cNvPr id="75780" name="Picture 4" descr="https://encrypted-tbn3.gstatic.com/images?q=tbn:ANd9GcSjchhHZktvgcsSMANziQCN0YeACK-xDtenVjtn6pGDcHFnyi55FaWb9FPJlNYrRFiWnqSv1zCp9VS4RenKkQCbzg"/>
          <p:cNvPicPr>
            <a:picLocks noChangeAspect="1" noChangeArrowheads="1"/>
          </p:cNvPicPr>
          <p:nvPr/>
        </p:nvPicPr>
        <p:blipFill>
          <a:blip r:embed="rId4"/>
          <a:srcRect/>
          <a:stretch>
            <a:fillRect/>
          </a:stretch>
        </p:blipFill>
        <p:spPr bwMode="auto">
          <a:xfrm>
            <a:off x="6649375" y="1162173"/>
            <a:ext cx="4873868" cy="3249247"/>
          </a:xfrm>
          <a:prstGeom prst="rect">
            <a:avLst/>
          </a:prstGeom>
          <a:ln>
            <a:noFill/>
          </a:ln>
          <a:effectLst>
            <a:outerShdw blurRad="190500" algn="tl" rotWithShape="0">
              <a:srgbClr val="000000">
                <a:alpha val="70000"/>
              </a:srgbClr>
            </a:outerShdw>
          </a:effectLst>
        </p:spPr>
      </p:pic>
      <p:sp>
        <p:nvSpPr>
          <p:cNvPr id="7" name="pole tekstowe 6"/>
          <p:cNvSpPr txBox="1"/>
          <p:nvPr/>
        </p:nvSpPr>
        <p:spPr>
          <a:xfrm>
            <a:off x="8324323" y="5107006"/>
            <a:ext cx="4994694" cy="369332"/>
          </a:xfrm>
          <a:prstGeom prst="rect">
            <a:avLst/>
          </a:prstGeom>
          <a:noFill/>
        </p:spPr>
        <p:txBody>
          <a:bodyPr wrap="square" rtlCol="0">
            <a:spAutoFit/>
          </a:bodyPr>
          <a:lstStyle/>
          <a:p>
            <a:r>
              <a:rPr lang="pl-PL" dirty="0" smtClean="0">
                <a:latin typeface="Arial Black" pitchFamily="34" charset="0"/>
              </a:rPr>
              <a:t>GREAT ORME</a:t>
            </a:r>
            <a:endParaRPr lang="pl-PL" dirty="0">
              <a:latin typeface="Arial Black" pitchFamily="34" charset="0"/>
            </a:endParaRPr>
          </a:p>
        </p:txBody>
      </p:sp>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encrypted-tbn2.gstatic.com/licensed-image?q=tbn:ANd9GcRlA9yziKpwDBkSLi4VtiWhuUUNRqGRrP7jfkJHUENhGcTG1-jS_PeMxwHhvaTeQwjA-Tkyk2sg0TkWFbtyKo1Xpw"/>
          <p:cNvPicPr>
            <a:picLocks noChangeAspect="1" noChangeArrowheads="1"/>
          </p:cNvPicPr>
          <p:nvPr/>
        </p:nvPicPr>
        <p:blipFill>
          <a:blip r:embed="rId3"/>
          <a:srcRect/>
          <a:stretch>
            <a:fillRect/>
          </a:stretch>
        </p:blipFill>
        <p:spPr bwMode="auto">
          <a:xfrm>
            <a:off x="802557" y="1278118"/>
            <a:ext cx="4619625" cy="3429001"/>
          </a:xfrm>
          <a:prstGeom prst="rect">
            <a:avLst/>
          </a:prstGeom>
          <a:ln>
            <a:noFill/>
          </a:ln>
          <a:effectLst>
            <a:outerShdw blurRad="190500" algn="tl" rotWithShape="0">
              <a:srgbClr val="000000">
                <a:alpha val="70000"/>
              </a:srgbClr>
            </a:outerShdw>
          </a:effectLst>
        </p:spPr>
      </p:pic>
      <p:sp>
        <p:nvSpPr>
          <p:cNvPr id="5" name="pole tekstowe 4"/>
          <p:cNvSpPr txBox="1"/>
          <p:nvPr/>
        </p:nvSpPr>
        <p:spPr>
          <a:xfrm>
            <a:off x="1268083" y="5072332"/>
            <a:ext cx="6167887" cy="369332"/>
          </a:xfrm>
          <a:prstGeom prst="rect">
            <a:avLst/>
          </a:prstGeom>
          <a:noFill/>
        </p:spPr>
        <p:txBody>
          <a:bodyPr wrap="square" rtlCol="0">
            <a:spAutoFit/>
          </a:bodyPr>
          <a:lstStyle/>
          <a:p>
            <a:r>
              <a:rPr lang="pl-PL" dirty="0" smtClean="0">
                <a:latin typeface="Arial Black" pitchFamily="34" charset="0"/>
              </a:rPr>
              <a:t>BODNANT GARDEN</a:t>
            </a:r>
            <a:endParaRPr lang="pl-PL" dirty="0">
              <a:latin typeface="Arial Black" pitchFamily="34" charset="0"/>
            </a:endParaRPr>
          </a:p>
        </p:txBody>
      </p:sp>
      <p:pic>
        <p:nvPicPr>
          <p:cNvPr id="76802" name="Picture 2" descr="https://encrypted-tbn3.gstatic.com/images?q=tbn:ANd9GcQ7jgAwSHV_mXGD9LXeLi3QrWToCcFaPWf-m5FrtRAt3HEoVuM9D2qVzGwHCWtqgDxcsm5wgjTwMSFrkC2GLJdTMw"/>
          <p:cNvPicPr>
            <a:picLocks noChangeAspect="1" noChangeArrowheads="1"/>
          </p:cNvPicPr>
          <p:nvPr/>
        </p:nvPicPr>
        <p:blipFill>
          <a:blip r:embed="rId4"/>
          <a:srcRect/>
          <a:stretch>
            <a:fillRect/>
          </a:stretch>
        </p:blipFill>
        <p:spPr bwMode="auto">
          <a:xfrm>
            <a:off x="6409726" y="898554"/>
            <a:ext cx="5143500" cy="3429001"/>
          </a:xfrm>
          <a:prstGeom prst="rect">
            <a:avLst/>
          </a:prstGeom>
          <a:ln>
            <a:noFill/>
          </a:ln>
          <a:effectLst>
            <a:outerShdw blurRad="190500" algn="tl" rotWithShape="0">
              <a:srgbClr val="000000">
                <a:alpha val="70000"/>
              </a:srgbClr>
            </a:outerShdw>
          </a:effectLst>
        </p:spPr>
      </p:pic>
      <p:sp>
        <p:nvSpPr>
          <p:cNvPr id="7" name="pole tekstowe 6"/>
          <p:cNvSpPr txBox="1"/>
          <p:nvPr/>
        </p:nvSpPr>
        <p:spPr>
          <a:xfrm>
            <a:off x="7660257" y="4848046"/>
            <a:ext cx="2838090" cy="369332"/>
          </a:xfrm>
          <a:prstGeom prst="rect">
            <a:avLst/>
          </a:prstGeom>
          <a:noFill/>
        </p:spPr>
        <p:txBody>
          <a:bodyPr wrap="square" rtlCol="0">
            <a:spAutoFit/>
          </a:bodyPr>
          <a:lstStyle/>
          <a:p>
            <a:r>
              <a:rPr lang="pl-PL" dirty="0" smtClean="0">
                <a:latin typeface="Arial Black" pitchFamily="34" charset="0"/>
              </a:rPr>
              <a:t>CASTLE IN CARDIFF</a:t>
            </a:r>
            <a:endParaRPr lang="pl-PL" dirty="0">
              <a:latin typeface="Arial Black" pitchFamily="34" charset="0"/>
            </a:endParaRPr>
          </a:p>
        </p:txBody>
      </p:sp>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lgerian" pitchFamily="82" charset="0"/>
              </a:rPr>
              <a:t>POPULAR FOOD</a:t>
            </a:r>
            <a:endParaRPr lang="pl-PL" dirty="0">
              <a:latin typeface="Algerian" pitchFamily="82" charset="0"/>
            </a:endParaRPr>
          </a:p>
        </p:txBody>
      </p:sp>
      <p:sp>
        <p:nvSpPr>
          <p:cNvPr id="3" name="Symbol zastępczy zawartości 2"/>
          <p:cNvSpPr>
            <a:spLocks noGrp="1"/>
          </p:cNvSpPr>
          <p:nvPr>
            <p:ph idx="1"/>
          </p:nvPr>
        </p:nvSpPr>
        <p:spPr>
          <a:xfrm>
            <a:off x="224287" y="1776921"/>
            <a:ext cx="5096717" cy="1440731"/>
          </a:xfrm>
        </p:spPr>
        <p:txBody>
          <a:bodyPr/>
          <a:lstStyle/>
          <a:p>
            <a:r>
              <a:rPr lang="en-US" b="1" dirty="0" err="1" smtClean="0"/>
              <a:t>Cawl</a:t>
            </a:r>
            <a:r>
              <a:rPr lang="en-US" dirty="0" smtClean="0"/>
              <a:t> is a Welsh dish.</a:t>
            </a:r>
            <a:endParaRPr lang="pl-PL" dirty="0"/>
          </a:p>
        </p:txBody>
      </p:sp>
      <p:pic>
        <p:nvPicPr>
          <p:cNvPr id="78850" name="Picture 2" descr="Obraz znaleziony dla: cawl"/>
          <p:cNvPicPr>
            <a:picLocks noChangeAspect="1" noChangeArrowheads="1"/>
          </p:cNvPicPr>
          <p:nvPr/>
        </p:nvPicPr>
        <p:blipFill>
          <a:blip r:embed="rId3"/>
          <a:srcRect/>
          <a:stretch>
            <a:fillRect/>
          </a:stretch>
        </p:blipFill>
        <p:spPr bwMode="auto">
          <a:xfrm>
            <a:off x="5331125" y="2597298"/>
            <a:ext cx="5696968" cy="3391052"/>
          </a:xfrm>
          <a:prstGeom prst="rect">
            <a:avLst/>
          </a:prstGeom>
          <a:ln>
            <a:noFill/>
          </a:ln>
          <a:effectLst>
            <a:outerShdw blurRad="190500" algn="tl" rotWithShape="0">
              <a:srgbClr val="000000">
                <a:alpha val="70000"/>
              </a:srgbClr>
            </a:outerShdw>
          </a:effectLst>
        </p:spPr>
      </p:pic>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lgerian" pitchFamily="82" charset="0"/>
              </a:rPr>
              <a:t>TRANSPORT</a:t>
            </a:r>
            <a:endParaRPr lang="pl-PL" dirty="0">
              <a:latin typeface="Algerian" pitchFamily="82" charset="0"/>
            </a:endParaRPr>
          </a:p>
        </p:txBody>
      </p:sp>
      <p:sp>
        <p:nvSpPr>
          <p:cNvPr id="3" name="Symbol zastępczy zawartości 2"/>
          <p:cNvSpPr>
            <a:spLocks noGrp="1"/>
          </p:cNvSpPr>
          <p:nvPr>
            <p:ph idx="1"/>
          </p:nvPr>
        </p:nvSpPr>
        <p:spPr>
          <a:xfrm>
            <a:off x="389683" y="1664779"/>
            <a:ext cx="5898974" cy="4195763"/>
          </a:xfrm>
        </p:spPr>
        <p:txBody>
          <a:bodyPr>
            <a:normAutofit lnSpcReduction="10000"/>
          </a:bodyPr>
          <a:lstStyle/>
          <a:p>
            <a:r>
              <a:rPr lang="en-US" b="1" i="1" dirty="0" smtClean="0">
                <a:latin typeface="Castellar" pitchFamily="18" charset="0"/>
              </a:rPr>
              <a:t>Railway</a:t>
            </a:r>
          </a:p>
          <a:p>
            <a:r>
              <a:rPr lang="en-US" dirty="0" smtClean="0"/>
              <a:t>Cardiff Central is Wales' busiest railway station. The area around Cardiff also has its own rail network. </a:t>
            </a:r>
            <a:endParaRPr lang="pl-PL" dirty="0" smtClean="0"/>
          </a:p>
          <a:p>
            <a:r>
              <a:rPr lang="en-US" dirty="0" smtClean="0"/>
              <a:t>Trains from north to south Wales go through the English towns of Chester and Shrewsbury on the Welsh Marches Line.</a:t>
            </a:r>
          </a:p>
          <a:p>
            <a:endParaRPr lang="pl-PL" dirty="0"/>
          </a:p>
        </p:txBody>
      </p:sp>
      <p:pic>
        <p:nvPicPr>
          <p:cNvPr id="40962" name="Picture 2" descr="https://upload.wikimedia.org/wikipedia/commons/thumb/0/00/BR_Class_175_at_Llandudno_Junction.jpg/190px-BR_Class_175_at_Llandudno_Junction.jpg"/>
          <p:cNvPicPr>
            <a:picLocks noChangeAspect="1" noChangeArrowheads="1"/>
          </p:cNvPicPr>
          <p:nvPr/>
        </p:nvPicPr>
        <p:blipFill>
          <a:blip r:embed="rId3"/>
          <a:srcRect/>
          <a:stretch>
            <a:fillRect/>
          </a:stretch>
        </p:blipFill>
        <p:spPr bwMode="auto">
          <a:xfrm>
            <a:off x="7746523" y="3627318"/>
            <a:ext cx="4018908" cy="3003605"/>
          </a:xfrm>
          <a:prstGeom prst="rect">
            <a:avLst/>
          </a:prstGeom>
          <a:ln>
            <a:noFill/>
          </a:ln>
          <a:effectLst>
            <a:outerShdw blurRad="190500" algn="tl" rotWithShape="0">
              <a:srgbClr val="000000">
                <a:alpha val="70000"/>
              </a:srgbClr>
            </a:outerShdw>
          </a:effectLst>
        </p:spPr>
      </p:pic>
      <p:pic>
        <p:nvPicPr>
          <p:cNvPr id="40964" name="Picture 4" descr="https://upload.wikimedia.org/wikipedia/commons/thumb/d/d6/Cardiff_DMU1.png/175px-Cardiff_DMU1.png"/>
          <p:cNvPicPr>
            <a:picLocks noChangeAspect="1" noChangeArrowheads="1"/>
          </p:cNvPicPr>
          <p:nvPr/>
        </p:nvPicPr>
        <p:blipFill>
          <a:blip r:embed="rId4"/>
          <a:srcRect/>
          <a:stretch>
            <a:fillRect/>
          </a:stretch>
        </p:blipFill>
        <p:spPr bwMode="auto">
          <a:xfrm>
            <a:off x="6254149" y="498455"/>
            <a:ext cx="3677130" cy="2500451"/>
          </a:xfrm>
          <a:prstGeom prst="rect">
            <a:avLst/>
          </a:prstGeom>
          <a:ln>
            <a:noFill/>
          </a:ln>
          <a:effectLst>
            <a:outerShdw blurRad="190500" algn="tl" rotWithShape="0">
              <a:srgbClr val="000000">
                <a:alpha val="70000"/>
              </a:srgbClr>
            </a:outerShdw>
          </a:effectLst>
        </p:spPr>
      </p:pic>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03419" y="232795"/>
            <a:ext cx="5459027" cy="3166013"/>
          </a:xfrm>
        </p:spPr>
        <p:txBody>
          <a:bodyPr/>
          <a:lstStyle/>
          <a:p>
            <a:r>
              <a:rPr lang="en-US" b="1" dirty="0" smtClean="0">
                <a:latin typeface="Castellar" pitchFamily="18" charset="0"/>
              </a:rPr>
              <a:t>Sea</a:t>
            </a:r>
          </a:p>
          <a:p>
            <a:r>
              <a:rPr lang="en-US" dirty="0" smtClean="0"/>
              <a:t>Wales has four ferry ports. Regular ferries to Ireland go from </a:t>
            </a:r>
            <a:r>
              <a:rPr lang="en-US" dirty="0" err="1" smtClean="0"/>
              <a:t>Holyhead</a:t>
            </a:r>
            <a:r>
              <a:rPr lang="en-US" dirty="0" smtClean="0"/>
              <a:t>, Pembroke and </a:t>
            </a:r>
            <a:r>
              <a:rPr lang="en-US" dirty="0" err="1" smtClean="0"/>
              <a:t>Fishguard</a:t>
            </a:r>
            <a:r>
              <a:rPr lang="en-US" dirty="0" smtClean="0"/>
              <a:t>. </a:t>
            </a:r>
          </a:p>
          <a:p>
            <a:endParaRPr lang="pl-PL" dirty="0"/>
          </a:p>
        </p:txBody>
      </p:sp>
      <p:pic>
        <p:nvPicPr>
          <p:cNvPr id="41986" name="Picture 2" descr="Zobacz obraz źródłowy"/>
          <p:cNvPicPr>
            <a:picLocks noChangeAspect="1" noChangeArrowheads="1"/>
          </p:cNvPicPr>
          <p:nvPr/>
        </p:nvPicPr>
        <p:blipFill>
          <a:blip r:embed="rId3"/>
          <a:srcRect/>
          <a:stretch>
            <a:fillRect/>
          </a:stretch>
        </p:blipFill>
        <p:spPr bwMode="auto">
          <a:xfrm>
            <a:off x="6452559" y="1350900"/>
            <a:ext cx="5325372" cy="3258811"/>
          </a:xfrm>
          <a:prstGeom prst="rect">
            <a:avLst/>
          </a:prstGeom>
          <a:ln>
            <a:noFill/>
          </a:ln>
          <a:effectLst>
            <a:outerShdw blurRad="190500" algn="tl" rotWithShape="0">
              <a:srgbClr val="000000">
                <a:alpha val="70000"/>
              </a:srgbClr>
            </a:outerShdw>
          </a:effectLst>
        </p:spPr>
      </p:pic>
      <p:pic>
        <p:nvPicPr>
          <p:cNvPr id="41988" name="Picture 4" descr="Zobacz obraz źródłowy"/>
          <p:cNvPicPr>
            <a:picLocks noChangeAspect="1" noChangeArrowheads="1"/>
          </p:cNvPicPr>
          <p:nvPr/>
        </p:nvPicPr>
        <p:blipFill>
          <a:blip r:embed="rId4" cstate="print"/>
          <a:srcRect/>
          <a:stretch>
            <a:fillRect/>
          </a:stretch>
        </p:blipFill>
        <p:spPr bwMode="auto">
          <a:xfrm>
            <a:off x="1147313" y="3916640"/>
            <a:ext cx="3821502" cy="2549935"/>
          </a:xfrm>
          <a:prstGeom prst="rect">
            <a:avLst/>
          </a:prstGeom>
          <a:ln>
            <a:noFill/>
          </a:ln>
          <a:effectLst>
            <a:outerShdw blurRad="190500" algn="tl" rotWithShape="0">
              <a:srgbClr val="000000">
                <a:alpha val="70000"/>
              </a:srgbClr>
            </a:outerShdw>
          </a:effectLst>
        </p:spPr>
      </p:pic>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65395" y="741752"/>
            <a:ext cx="5459028" cy="4195763"/>
          </a:xfrm>
        </p:spPr>
        <p:txBody>
          <a:bodyPr/>
          <a:lstStyle/>
          <a:p>
            <a:r>
              <a:rPr lang="en-US" dirty="0" smtClean="0"/>
              <a:t> It is the most important city in Wales for tourism, culture, government, sport, transport, nightlife and business.</a:t>
            </a:r>
          </a:p>
          <a:p>
            <a:r>
              <a:rPr lang="en-US" dirty="0" smtClean="0"/>
              <a:t>Cardiff has a big port that used to be known as </a:t>
            </a:r>
            <a:r>
              <a:rPr lang="en-US" u="sng" dirty="0" smtClean="0">
                <a:latin typeface="Castellar" pitchFamily="18" charset="0"/>
              </a:rPr>
              <a:t>Tiger Bay</a:t>
            </a:r>
            <a:r>
              <a:rPr lang="pl-PL" u="sng" dirty="0" smtClean="0">
                <a:latin typeface="Castellar" pitchFamily="18" charset="0"/>
              </a:rPr>
              <a:t>.</a:t>
            </a:r>
            <a:endParaRPr lang="en-US" dirty="0" smtClean="0">
              <a:latin typeface="Castellar" pitchFamily="18" charset="0"/>
            </a:endParaRPr>
          </a:p>
          <a:p>
            <a:endParaRPr lang="pl-PL" dirty="0"/>
          </a:p>
        </p:txBody>
      </p:sp>
      <p:pic>
        <p:nvPicPr>
          <p:cNvPr id="43014" name="Picture 6" descr="Obraz znaleziony dla: cardiff tiger bay"/>
          <p:cNvPicPr>
            <a:picLocks noChangeAspect="1" noChangeArrowheads="1"/>
          </p:cNvPicPr>
          <p:nvPr/>
        </p:nvPicPr>
        <p:blipFill>
          <a:blip r:embed="rId3"/>
          <a:srcRect/>
          <a:stretch>
            <a:fillRect/>
          </a:stretch>
        </p:blipFill>
        <p:spPr bwMode="auto">
          <a:xfrm>
            <a:off x="6142008" y="1500996"/>
            <a:ext cx="5334252" cy="4124422"/>
          </a:xfrm>
          <a:prstGeom prst="rect">
            <a:avLst/>
          </a:prstGeom>
          <a:ln>
            <a:noFill/>
          </a:ln>
          <a:effectLst>
            <a:outerShdw blurRad="190500" algn="tl" rotWithShape="0">
              <a:srgbClr val="000000">
                <a:alpha val="70000"/>
              </a:srgbClr>
            </a:outerShdw>
          </a:effectLst>
        </p:spPr>
      </p:pic>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9683" y="0"/>
            <a:ext cx="10895106" cy="1325563"/>
          </a:xfrm>
        </p:spPr>
        <p:txBody>
          <a:bodyPr/>
          <a:lstStyle/>
          <a:p>
            <a:r>
              <a:rPr lang="pl-PL" b="1" dirty="0" smtClean="0">
                <a:ln w="17780" cmpd="sng">
                  <a:solidFill>
                    <a:schemeClr val="tx1"/>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01600">
                    <a:srgbClr val="00B050">
                      <a:alpha val="60000"/>
                    </a:srgbClr>
                  </a:glow>
                  <a:outerShdw blurRad="38100" dist="38100" dir="2700000" algn="tl">
                    <a:srgbClr val="000000">
                      <a:alpha val="43137"/>
                    </a:srgbClr>
                  </a:outerShdw>
                </a:effectLst>
              </a:rPr>
              <a:t>IRELAND</a:t>
            </a:r>
            <a:endParaRPr lang="pl-PL" b="1" dirty="0">
              <a:ln w="17780" cmpd="sng">
                <a:solidFill>
                  <a:schemeClr val="tx1"/>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01600">
                  <a:srgbClr val="00B050">
                    <a:alpha val="60000"/>
                  </a:srgbClr>
                </a:glow>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225782" y="1561262"/>
            <a:ext cx="11274612" cy="4195763"/>
          </a:xfrm>
        </p:spPr>
        <p:txBody>
          <a:bodyPr/>
          <a:lstStyle/>
          <a:p>
            <a:r>
              <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Ireland</a:t>
            </a:r>
            <a:r>
              <a:rPr lang="en-US" dirty="0" smtClean="0"/>
              <a:t> also known as the </a:t>
            </a:r>
            <a:r>
              <a:rPr lang="en-US" b="1" dirty="0" smtClean="0"/>
              <a:t>Republic of Ireland</a:t>
            </a:r>
            <a:r>
              <a:rPr lang="en-US" dirty="0" smtClean="0"/>
              <a:t> is a European</a:t>
            </a:r>
            <a:r>
              <a:rPr lang="pl-PL" dirty="0" smtClean="0"/>
              <a:t> </a:t>
            </a:r>
            <a:r>
              <a:rPr lang="en-US" dirty="0" smtClean="0"/>
              <a:t>country on the island of Ireland</a:t>
            </a:r>
            <a:r>
              <a:rPr lang="pl-PL" dirty="0" smtClean="0"/>
              <a:t>.</a:t>
            </a:r>
            <a:r>
              <a:rPr lang="en-US" dirty="0" smtClean="0"/>
              <a:t> </a:t>
            </a:r>
            <a:endParaRPr lang="pl-PL" dirty="0" smtClean="0"/>
          </a:p>
          <a:p>
            <a:r>
              <a:rPr lang="en-US" dirty="0" smtClean="0"/>
              <a:t>It is a member of the European Union</a:t>
            </a:r>
            <a:r>
              <a:rPr lang="pl-PL" dirty="0" smtClean="0"/>
              <a:t>. </a:t>
            </a:r>
          </a:p>
          <a:p>
            <a:r>
              <a:rPr lang="en-US" dirty="0" smtClean="0"/>
              <a:t>The republic's capital is </a:t>
            </a:r>
            <a:r>
              <a:rPr lang="en-US" u="sng" dirty="0" smtClean="0"/>
              <a:t>Dublin</a:t>
            </a:r>
            <a:r>
              <a:rPr lang="pl-PL" u="sng" dirty="0" smtClean="0"/>
              <a:t>.</a:t>
            </a:r>
            <a:r>
              <a:rPr lang="en-US" dirty="0" smtClean="0"/>
              <a:t> </a:t>
            </a:r>
            <a:endParaRPr lang="pl-PL" dirty="0" smtClean="0"/>
          </a:p>
          <a:p>
            <a:r>
              <a:rPr lang="en-US" dirty="0" smtClean="0"/>
              <a:t>The population of Ireland is 4.6 million.  </a:t>
            </a:r>
            <a:endParaRPr lang="pl-PL" dirty="0" smtClean="0"/>
          </a:p>
          <a:p>
            <a:r>
              <a:rPr lang="en-US" dirty="0" smtClean="0"/>
              <a:t>English is the main language spoken.</a:t>
            </a:r>
            <a:endParaRPr lang="pl-PL" dirty="0" smtClean="0"/>
          </a:p>
          <a:p>
            <a:endParaRPr lang="pl-PL" dirty="0"/>
          </a:p>
        </p:txBody>
      </p:sp>
      <p:pic>
        <p:nvPicPr>
          <p:cNvPr id="13314" name="Picture 2" descr="Obraz znaleziony dla: IRLANDIA FLAGA"/>
          <p:cNvPicPr>
            <a:picLocks noChangeAspect="1" noChangeArrowheads="1"/>
          </p:cNvPicPr>
          <p:nvPr/>
        </p:nvPicPr>
        <p:blipFill>
          <a:blip r:embed="rId3"/>
          <a:srcRect/>
          <a:stretch>
            <a:fillRect/>
          </a:stretch>
        </p:blipFill>
        <p:spPr bwMode="auto">
          <a:xfrm>
            <a:off x="7259844" y="3709359"/>
            <a:ext cx="4699902" cy="2698092"/>
          </a:xfrm>
          <a:prstGeom prst="rect">
            <a:avLst/>
          </a:prstGeom>
          <a:ln w="88900" cap="sq" cmpd="thickThin">
            <a:solidFill>
              <a:srgbClr val="00B050"/>
            </a:solidFill>
            <a:prstDash val="solid"/>
            <a:miter lim="800000"/>
          </a:ln>
          <a:effectLst>
            <a:innerShdw blurRad="76200">
              <a:srgbClr val="000000"/>
            </a:innerShdw>
          </a:effectLst>
        </p:spPr>
      </p:pic>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350px-EU-Ireland.svg.png"/>
          <p:cNvPicPr>
            <a:picLocks noChangeAspect="1"/>
          </p:cNvPicPr>
          <p:nvPr/>
        </p:nvPicPr>
        <p:blipFill>
          <a:blip r:embed="rId3"/>
          <a:stretch>
            <a:fillRect/>
          </a:stretch>
        </p:blipFill>
        <p:spPr>
          <a:xfrm>
            <a:off x="2718917" y="704640"/>
            <a:ext cx="6123158" cy="5143452"/>
          </a:xfrm>
          <a:prstGeom prst="rect">
            <a:avLst/>
          </a:prstGeom>
          <a:ln w="88900" cap="sq" cmpd="thickThin">
            <a:solidFill>
              <a:srgbClr val="00B050"/>
            </a:solidFill>
            <a:prstDash val="solid"/>
            <a:miter lim="800000"/>
          </a:ln>
          <a:effectLst>
            <a:innerShdw blurRad="76200">
              <a:srgbClr val="000000"/>
            </a:innerShdw>
          </a:effectLst>
        </p:spPr>
      </p:pic>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lgerian" pitchFamily="82" charset="0"/>
              </a:rPr>
              <a:t>CAPITAL</a:t>
            </a:r>
            <a:endParaRPr lang="pl-PL" dirty="0">
              <a:latin typeface="Algerian" pitchFamily="82" charset="0"/>
            </a:endParaRPr>
          </a:p>
        </p:txBody>
      </p:sp>
      <p:sp>
        <p:nvSpPr>
          <p:cNvPr id="3" name="Symbol zastępczy zawartości 2"/>
          <p:cNvSpPr>
            <a:spLocks noGrp="1"/>
          </p:cNvSpPr>
          <p:nvPr>
            <p:ph idx="1"/>
          </p:nvPr>
        </p:nvSpPr>
        <p:spPr>
          <a:xfrm>
            <a:off x="458694" y="1949451"/>
            <a:ext cx="4863804" cy="1578754"/>
          </a:xfrm>
        </p:spPr>
        <p:txBody>
          <a:bodyPr/>
          <a:lstStyle/>
          <a:p>
            <a:r>
              <a:rPr lang="pl-PL" dirty="0" smtClean="0">
                <a:latin typeface="Arial Black" pitchFamily="34" charset="0"/>
              </a:rPr>
              <a:t>DUBLIN </a:t>
            </a:r>
            <a:r>
              <a:rPr lang="pl-PL" dirty="0" err="1" smtClean="0"/>
              <a:t>is</a:t>
            </a:r>
            <a:r>
              <a:rPr lang="pl-PL" dirty="0" smtClean="0"/>
              <a:t> a capital city of Ireland.</a:t>
            </a:r>
            <a:endParaRPr lang="pl-PL" dirty="0">
              <a:latin typeface="Arial Black" pitchFamily="34" charset="0"/>
            </a:endParaRPr>
          </a:p>
        </p:txBody>
      </p:sp>
      <p:pic>
        <p:nvPicPr>
          <p:cNvPr id="80898" name="Picture 2" descr="Obraz znaleziony dla: ireland capital"/>
          <p:cNvPicPr>
            <a:picLocks noChangeAspect="1" noChangeArrowheads="1"/>
          </p:cNvPicPr>
          <p:nvPr/>
        </p:nvPicPr>
        <p:blipFill>
          <a:blip r:embed="rId3"/>
          <a:srcRect/>
          <a:stretch>
            <a:fillRect/>
          </a:stretch>
        </p:blipFill>
        <p:spPr bwMode="auto">
          <a:xfrm>
            <a:off x="5495026" y="2224624"/>
            <a:ext cx="5891841" cy="3965976"/>
          </a:xfrm>
          <a:prstGeom prst="rect">
            <a:avLst/>
          </a:prstGeom>
          <a:ln>
            <a:noFill/>
          </a:ln>
          <a:effectLst>
            <a:outerShdw blurRad="190500" algn="tl" rotWithShape="0">
              <a:srgbClr val="000000">
                <a:alpha val="70000"/>
              </a:srgbClr>
            </a:outerShdw>
          </a:effectLst>
        </p:spPr>
      </p:pic>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Location of  England  (dark green) – on the European continent  (green &amp; dark grey) – in the United Kingdom  (green)"/>
          <p:cNvPicPr>
            <a:picLocks noChangeAspect="1" noChangeArrowheads="1"/>
          </p:cNvPicPr>
          <p:nvPr/>
        </p:nvPicPr>
        <p:blipFill>
          <a:blip r:embed="rId3"/>
          <a:srcRect/>
          <a:stretch>
            <a:fillRect/>
          </a:stretch>
        </p:blipFill>
        <p:spPr bwMode="auto">
          <a:xfrm>
            <a:off x="2725948" y="859045"/>
            <a:ext cx="6262776" cy="5260735"/>
          </a:xfrm>
          <a:prstGeom prst="rect">
            <a:avLst/>
          </a:prstGeom>
          <a:ln>
            <a:noFill/>
          </a:ln>
          <a:effectLst>
            <a:outerShdw blurRad="190500" algn="tl" rotWithShape="0">
              <a:srgbClr val="000000">
                <a:alpha val="70000"/>
              </a:srgbClr>
            </a:outerShdw>
          </a:effectLst>
        </p:spPr>
      </p:pic>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Zobacz obraz źródłowy"/>
          <p:cNvPicPr>
            <a:picLocks noChangeAspect="1" noChangeArrowheads="1"/>
          </p:cNvPicPr>
          <p:nvPr/>
        </p:nvPicPr>
        <p:blipFill>
          <a:blip r:embed="rId3"/>
          <a:srcRect/>
          <a:stretch>
            <a:fillRect/>
          </a:stretch>
        </p:blipFill>
        <p:spPr bwMode="auto">
          <a:xfrm>
            <a:off x="357988" y="1140277"/>
            <a:ext cx="3961835" cy="5128589"/>
          </a:xfrm>
          <a:prstGeom prst="rect">
            <a:avLst/>
          </a:prstGeom>
          <a:ln>
            <a:noFill/>
          </a:ln>
          <a:effectLst>
            <a:outerShdw blurRad="190500" algn="tl" rotWithShape="0">
              <a:srgbClr val="000000">
                <a:alpha val="70000"/>
              </a:srgbClr>
            </a:outerShdw>
          </a:effectLst>
        </p:spPr>
      </p:pic>
      <p:sp>
        <p:nvSpPr>
          <p:cNvPr id="5" name="pole tekstowe 4"/>
          <p:cNvSpPr txBox="1"/>
          <p:nvPr/>
        </p:nvSpPr>
        <p:spPr>
          <a:xfrm>
            <a:off x="1119423" y="565575"/>
            <a:ext cx="4054415" cy="584775"/>
          </a:xfrm>
          <a:prstGeom prst="rect">
            <a:avLst/>
          </a:prstGeom>
          <a:noFill/>
        </p:spPr>
        <p:txBody>
          <a:bodyPr wrap="square" rtlCol="0">
            <a:spAutoFit/>
          </a:bodyPr>
          <a:lstStyle/>
          <a:p>
            <a:r>
              <a:rPr lang="pl-PL" sz="3200" dirty="0" smtClean="0">
                <a:latin typeface="Algerian" pitchFamily="82" charset="0"/>
              </a:rPr>
              <a:t>PATRON</a:t>
            </a:r>
            <a:endParaRPr lang="pl-PL" sz="3200" dirty="0">
              <a:latin typeface="Algerian" pitchFamily="82" charset="0"/>
            </a:endParaRPr>
          </a:p>
        </p:txBody>
      </p:sp>
      <p:pic>
        <p:nvPicPr>
          <p:cNvPr id="6" name="Picture 4" descr="National Flower: Shamrock"/>
          <p:cNvPicPr>
            <a:picLocks noChangeAspect="1" noChangeArrowheads="1"/>
          </p:cNvPicPr>
          <p:nvPr/>
        </p:nvPicPr>
        <p:blipFill>
          <a:blip r:embed="rId4"/>
          <a:srcRect/>
          <a:stretch>
            <a:fillRect/>
          </a:stretch>
        </p:blipFill>
        <p:spPr bwMode="auto">
          <a:xfrm>
            <a:off x="6977848" y="1334237"/>
            <a:ext cx="3645173" cy="4779229"/>
          </a:xfrm>
          <a:prstGeom prst="rect">
            <a:avLst/>
          </a:prstGeom>
          <a:ln>
            <a:noFill/>
          </a:ln>
          <a:effectLst>
            <a:outerShdw blurRad="190500" algn="tl" rotWithShape="0">
              <a:srgbClr val="000000">
                <a:alpha val="70000"/>
              </a:srgbClr>
            </a:outerShdw>
          </a:effectLst>
        </p:spPr>
      </p:pic>
      <p:sp>
        <p:nvSpPr>
          <p:cNvPr id="7" name="pole tekstowe 6"/>
          <p:cNvSpPr txBox="1"/>
          <p:nvPr/>
        </p:nvSpPr>
        <p:spPr>
          <a:xfrm>
            <a:off x="7974743" y="6355503"/>
            <a:ext cx="5201729" cy="369332"/>
          </a:xfrm>
          <a:prstGeom prst="rect">
            <a:avLst/>
          </a:prstGeom>
          <a:noFill/>
        </p:spPr>
        <p:txBody>
          <a:bodyPr wrap="square" rtlCol="0">
            <a:spAutoFit/>
          </a:bodyPr>
          <a:lstStyle/>
          <a:p>
            <a:r>
              <a:rPr lang="pl-PL" dirty="0" smtClean="0">
                <a:latin typeface="Arial Black" pitchFamily="34" charset="0"/>
              </a:rPr>
              <a:t>SHAMROCK</a:t>
            </a:r>
            <a:endParaRPr lang="pl-PL" dirty="0">
              <a:latin typeface="Arial Black" pitchFamily="34" charset="0"/>
            </a:endParaRPr>
          </a:p>
        </p:txBody>
      </p:sp>
      <p:sp>
        <p:nvSpPr>
          <p:cNvPr id="8" name="pole tekstowe 7"/>
          <p:cNvSpPr txBox="1"/>
          <p:nvPr/>
        </p:nvSpPr>
        <p:spPr>
          <a:xfrm>
            <a:off x="2130641" y="6488668"/>
            <a:ext cx="1755352" cy="369332"/>
          </a:xfrm>
          <a:prstGeom prst="rect">
            <a:avLst/>
          </a:prstGeom>
          <a:noFill/>
        </p:spPr>
        <p:txBody>
          <a:bodyPr wrap="none" rtlCol="0">
            <a:spAutoFit/>
          </a:bodyPr>
          <a:lstStyle/>
          <a:p>
            <a:r>
              <a:rPr lang="pl-PL" dirty="0" smtClean="0">
                <a:latin typeface="Arial Black" pitchFamily="34" charset="0"/>
              </a:rPr>
              <a:t>ST. PATRICK</a:t>
            </a:r>
            <a:endParaRPr lang="pl-PL" dirty="0">
              <a:latin typeface="Arial Black" pitchFamily="34" charset="0"/>
            </a:endParaRPr>
          </a:p>
        </p:txBody>
      </p:sp>
      <p:sp>
        <p:nvSpPr>
          <p:cNvPr id="9" name="pole tekstowe 8"/>
          <p:cNvSpPr txBox="1"/>
          <p:nvPr/>
        </p:nvSpPr>
        <p:spPr>
          <a:xfrm>
            <a:off x="6915704" y="452761"/>
            <a:ext cx="4012707" cy="584775"/>
          </a:xfrm>
          <a:prstGeom prst="rect">
            <a:avLst/>
          </a:prstGeom>
          <a:noFill/>
        </p:spPr>
        <p:txBody>
          <a:bodyPr wrap="square" rtlCol="0">
            <a:spAutoFit/>
          </a:bodyPr>
          <a:lstStyle/>
          <a:p>
            <a:r>
              <a:rPr lang="pl-PL" sz="3200" dirty="0" smtClean="0">
                <a:latin typeface="Algerian" pitchFamily="82" charset="0"/>
              </a:rPr>
              <a:t>National symbol</a:t>
            </a:r>
            <a:endParaRPr lang="pl-PL" sz="3200" dirty="0">
              <a:latin typeface="Algerian" pitchFamily="82" charset="0"/>
            </a:endParaRPr>
          </a:p>
        </p:txBody>
      </p:sp>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1130061" y="508959"/>
            <a:ext cx="5141343" cy="707886"/>
          </a:xfrm>
          <a:prstGeom prst="rect">
            <a:avLst/>
          </a:prstGeom>
          <a:noFill/>
        </p:spPr>
        <p:txBody>
          <a:bodyPr wrap="square" rtlCol="0">
            <a:spAutoFit/>
          </a:bodyPr>
          <a:lstStyle/>
          <a:p>
            <a:r>
              <a:rPr lang="pl-PL" sz="4000" b="1" dirty="0" smtClean="0">
                <a:ln w="12700">
                  <a:solidFill>
                    <a:schemeClr val="tx2"/>
                  </a:solidFill>
                  <a:prstDash val="solid"/>
                </a:ln>
                <a:solidFill>
                  <a:srgbClr val="00B050"/>
                </a:solidFill>
                <a:effectLst>
                  <a:outerShdw blurRad="41275" dist="20320" dir="1800000" algn="tl" rotWithShape="0">
                    <a:srgbClr val="000000">
                      <a:alpha val="40000"/>
                    </a:srgbClr>
                  </a:outerShdw>
                </a:effectLst>
                <a:latin typeface="Algerian" pitchFamily="82" charset="0"/>
              </a:rPr>
              <a:t>POPULAR PLACE</a:t>
            </a:r>
            <a:endParaRPr lang="pl-PL" sz="4000" b="1" dirty="0">
              <a:ln w="12700">
                <a:solidFill>
                  <a:schemeClr val="tx2"/>
                </a:solidFill>
                <a:prstDash val="solid"/>
              </a:ln>
              <a:solidFill>
                <a:srgbClr val="00B050"/>
              </a:solidFill>
              <a:effectLst>
                <a:outerShdw blurRad="41275" dist="20320" dir="1800000" algn="tl" rotWithShape="0">
                  <a:srgbClr val="000000">
                    <a:alpha val="40000"/>
                  </a:srgbClr>
                </a:outerShdw>
              </a:effectLst>
              <a:latin typeface="Algerian" pitchFamily="82" charset="0"/>
            </a:endParaRPr>
          </a:p>
        </p:txBody>
      </p:sp>
      <p:pic>
        <p:nvPicPr>
          <p:cNvPr id="22530" name="Picture 2" descr="https://encrypted-tbn1.gstatic.com/images?q=tbn:ANd9GcSqK9Wa9OhcGAEcON3tbdTOqxqmCIF-GkLZd_ULKEn0cRYQAhR_7VGJlu5Uo3WCQvL0qUOmTqrvn3CIqQ2PzwEwGQ"/>
          <p:cNvPicPr>
            <a:picLocks noChangeAspect="1" noChangeArrowheads="1"/>
          </p:cNvPicPr>
          <p:nvPr/>
        </p:nvPicPr>
        <p:blipFill>
          <a:blip r:embed="rId3"/>
          <a:srcRect/>
          <a:stretch>
            <a:fillRect/>
          </a:stretch>
        </p:blipFill>
        <p:spPr bwMode="auto">
          <a:xfrm>
            <a:off x="569644" y="1631800"/>
            <a:ext cx="5143500" cy="3429001"/>
          </a:xfrm>
          <a:prstGeom prst="rect">
            <a:avLst/>
          </a:prstGeom>
          <a:ln>
            <a:noFill/>
          </a:ln>
          <a:effectLst>
            <a:outerShdw blurRad="190500" algn="tl" rotWithShape="0">
              <a:srgbClr val="000000">
                <a:alpha val="70000"/>
              </a:srgbClr>
            </a:outerShdw>
          </a:effectLst>
        </p:spPr>
      </p:pic>
      <p:sp>
        <p:nvSpPr>
          <p:cNvPr id="7" name="pole tekstowe 6"/>
          <p:cNvSpPr txBox="1"/>
          <p:nvPr/>
        </p:nvSpPr>
        <p:spPr>
          <a:xfrm>
            <a:off x="1423359" y="5564037"/>
            <a:ext cx="4175185" cy="370936"/>
          </a:xfrm>
          <a:prstGeom prst="rect">
            <a:avLst/>
          </a:prstGeom>
          <a:noFill/>
        </p:spPr>
        <p:txBody>
          <a:bodyPr wrap="square" rtlCol="0">
            <a:spAutoFit/>
          </a:bodyPr>
          <a:lstStyle/>
          <a:p>
            <a:r>
              <a:rPr lang="pl-PL" dirty="0" smtClean="0">
                <a:latin typeface="Arial Black" pitchFamily="34" charset="0"/>
              </a:rPr>
              <a:t>KYLEMORE ABBEY</a:t>
            </a:r>
            <a:endParaRPr lang="pl-PL" dirty="0">
              <a:latin typeface="Arial Black" pitchFamily="34" charset="0"/>
            </a:endParaRPr>
          </a:p>
        </p:txBody>
      </p:sp>
      <p:pic>
        <p:nvPicPr>
          <p:cNvPr id="22532" name="Picture 4" descr="https://encrypted-tbn0.gstatic.com/images?q=tbn:ANd9GcTHphPArHNMvvHY4e8d1aEbVwkOkMm7Id4a7UH-h39PdPs-fWAo8ewh1hf-6sqTDeP6N_u58B6X12ShN17CeuT7Tg"/>
          <p:cNvPicPr>
            <a:picLocks noChangeAspect="1" noChangeArrowheads="1"/>
          </p:cNvPicPr>
          <p:nvPr/>
        </p:nvPicPr>
        <p:blipFill>
          <a:blip r:embed="rId4"/>
          <a:srcRect/>
          <a:stretch>
            <a:fillRect/>
          </a:stretch>
        </p:blipFill>
        <p:spPr bwMode="auto">
          <a:xfrm>
            <a:off x="6703024" y="1554162"/>
            <a:ext cx="4895850" cy="3429001"/>
          </a:xfrm>
          <a:prstGeom prst="rect">
            <a:avLst/>
          </a:prstGeom>
          <a:ln>
            <a:noFill/>
          </a:ln>
          <a:effectLst>
            <a:outerShdw blurRad="190500" algn="tl" rotWithShape="0">
              <a:srgbClr val="000000">
                <a:alpha val="70000"/>
              </a:srgbClr>
            </a:outerShdw>
          </a:effectLst>
        </p:spPr>
      </p:pic>
      <p:sp>
        <p:nvSpPr>
          <p:cNvPr id="9" name="pole tekstowe 8"/>
          <p:cNvSpPr txBox="1"/>
          <p:nvPr/>
        </p:nvSpPr>
        <p:spPr>
          <a:xfrm>
            <a:off x="7712015" y="5443268"/>
            <a:ext cx="4787660" cy="369332"/>
          </a:xfrm>
          <a:prstGeom prst="rect">
            <a:avLst/>
          </a:prstGeom>
          <a:noFill/>
        </p:spPr>
        <p:txBody>
          <a:bodyPr wrap="square" rtlCol="0">
            <a:spAutoFit/>
          </a:bodyPr>
          <a:lstStyle/>
          <a:p>
            <a:r>
              <a:rPr lang="pl-PL" dirty="0" smtClean="0">
                <a:latin typeface="Arial Black" pitchFamily="34" charset="0"/>
              </a:rPr>
              <a:t>ROCK OD CASHEL</a:t>
            </a:r>
            <a:endParaRPr lang="pl-PL" dirty="0">
              <a:latin typeface="Arial Black" pitchFamily="34" charset="0"/>
            </a:endParaRPr>
          </a:p>
        </p:txBody>
      </p:sp>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s://encrypted-tbn1.gstatic.com/images?q=tbn:ANd9GcSWfBoYSQrfChOifoS7pLH2SRoYT-ZeoEkoby96P38C04jf5_qtGEmGdeppCisPAi-mzYlBi7It13CjfoDjGaO_3g"/>
          <p:cNvPicPr>
            <a:picLocks noChangeAspect="1" noChangeArrowheads="1"/>
          </p:cNvPicPr>
          <p:nvPr/>
        </p:nvPicPr>
        <p:blipFill>
          <a:blip r:embed="rId3"/>
          <a:srcRect/>
          <a:stretch>
            <a:fillRect/>
          </a:stretch>
        </p:blipFill>
        <p:spPr bwMode="auto">
          <a:xfrm>
            <a:off x="517884" y="1752570"/>
            <a:ext cx="5314950" cy="3429001"/>
          </a:xfrm>
          <a:prstGeom prst="rect">
            <a:avLst/>
          </a:prstGeom>
          <a:ln>
            <a:noFill/>
          </a:ln>
          <a:effectLst>
            <a:outerShdw blurRad="190500" algn="tl" rotWithShape="0">
              <a:srgbClr val="000000">
                <a:alpha val="70000"/>
              </a:srgbClr>
            </a:outerShdw>
          </a:effectLst>
        </p:spPr>
      </p:pic>
      <p:sp>
        <p:nvSpPr>
          <p:cNvPr id="5" name="pole tekstowe 4"/>
          <p:cNvSpPr txBox="1"/>
          <p:nvPr/>
        </p:nvSpPr>
        <p:spPr>
          <a:xfrm>
            <a:off x="1061049" y="5495026"/>
            <a:ext cx="6055743" cy="369332"/>
          </a:xfrm>
          <a:prstGeom prst="rect">
            <a:avLst/>
          </a:prstGeom>
          <a:noFill/>
        </p:spPr>
        <p:txBody>
          <a:bodyPr wrap="square" rtlCol="0">
            <a:spAutoFit/>
          </a:bodyPr>
          <a:lstStyle/>
          <a:p>
            <a:r>
              <a:rPr lang="pl-PL" dirty="0" smtClean="0">
                <a:latin typeface="Arial Black" pitchFamily="34" charset="0"/>
              </a:rPr>
              <a:t>CLIFES OF MOHERU</a:t>
            </a:r>
            <a:endParaRPr lang="pl-PL" dirty="0">
              <a:latin typeface="Arial Black" pitchFamily="34" charset="0"/>
            </a:endParaRPr>
          </a:p>
        </p:txBody>
      </p:sp>
      <p:pic>
        <p:nvPicPr>
          <p:cNvPr id="81924" name="Picture 4" descr="https://encrypted-tbn1.gstatic.com/images?q=tbn:ANd9GcRHOsSHzdWyF0FThJ4su-BS0yF4691vOCcSskixg9y_zJhCUS4NQfANhN23r9jAKeLMhAFp4zslFLu1W_WVFhUGVA"/>
          <p:cNvPicPr>
            <a:picLocks noChangeAspect="1" noChangeArrowheads="1"/>
          </p:cNvPicPr>
          <p:nvPr/>
        </p:nvPicPr>
        <p:blipFill>
          <a:blip r:embed="rId4"/>
          <a:srcRect/>
          <a:stretch>
            <a:fillRect/>
          </a:stretch>
        </p:blipFill>
        <p:spPr bwMode="auto">
          <a:xfrm>
            <a:off x="6426980" y="639761"/>
            <a:ext cx="5172075" cy="3429001"/>
          </a:xfrm>
          <a:prstGeom prst="rect">
            <a:avLst/>
          </a:prstGeom>
          <a:ln>
            <a:noFill/>
          </a:ln>
          <a:effectLst>
            <a:outerShdw blurRad="190500" algn="tl" rotWithShape="0">
              <a:srgbClr val="000000">
                <a:alpha val="70000"/>
              </a:srgbClr>
            </a:outerShdw>
          </a:effectLst>
        </p:spPr>
      </p:pic>
      <p:sp>
        <p:nvSpPr>
          <p:cNvPr id="7" name="Prostokąt 6"/>
          <p:cNvSpPr/>
          <p:nvPr/>
        </p:nvSpPr>
        <p:spPr>
          <a:xfrm>
            <a:off x="7855926" y="4477911"/>
            <a:ext cx="2864887" cy="369332"/>
          </a:xfrm>
          <a:prstGeom prst="rect">
            <a:avLst/>
          </a:prstGeom>
        </p:spPr>
        <p:txBody>
          <a:bodyPr wrap="none">
            <a:spAutoFit/>
          </a:bodyPr>
          <a:lstStyle/>
          <a:p>
            <a:r>
              <a:rPr lang="pl-PL" dirty="0" smtClean="0">
                <a:latin typeface="Arial Black" pitchFamily="34" charset="0"/>
              </a:rPr>
              <a:t>CASTLE IN BLARNEY</a:t>
            </a:r>
            <a:endParaRPr lang="pl-PL" dirty="0">
              <a:latin typeface="Arial Black" pitchFamily="34" charset="0"/>
            </a:endParaRPr>
          </a:p>
        </p:txBody>
      </p:sp>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lgerian" pitchFamily="82" charset="0"/>
              </a:rPr>
              <a:t>POPULAR FOOD</a:t>
            </a:r>
            <a:endParaRPr lang="pl-PL" dirty="0">
              <a:latin typeface="Algerian" pitchFamily="82" charset="0"/>
            </a:endParaRPr>
          </a:p>
        </p:txBody>
      </p:sp>
      <p:pic>
        <p:nvPicPr>
          <p:cNvPr id="82948" name="Picture 4" descr="Zobacz obraz źródłowy"/>
          <p:cNvPicPr>
            <a:picLocks noChangeAspect="1" noChangeArrowheads="1"/>
          </p:cNvPicPr>
          <p:nvPr/>
        </p:nvPicPr>
        <p:blipFill>
          <a:blip r:embed="rId3" cstate="print"/>
          <a:srcRect/>
          <a:stretch>
            <a:fillRect/>
          </a:stretch>
        </p:blipFill>
        <p:spPr bwMode="auto">
          <a:xfrm>
            <a:off x="5923403" y="2645545"/>
            <a:ext cx="5697466" cy="2725444"/>
          </a:xfrm>
          <a:prstGeom prst="rect">
            <a:avLst/>
          </a:prstGeom>
          <a:ln>
            <a:noFill/>
          </a:ln>
          <a:effectLst>
            <a:outerShdw blurRad="190500" algn="tl" rotWithShape="0">
              <a:srgbClr val="000000">
                <a:alpha val="70000"/>
              </a:srgbClr>
            </a:outerShdw>
          </a:effectLst>
        </p:spPr>
      </p:pic>
      <p:sp>
        <p:nvSpPr>
          <p:cNvPr id="6" name="Prostokąt 5"/>
          <p:cNvSpPr/>
          <p:nvPr/>
        </p:nvSpPr>
        <p:spPr>
          <a:xfrm>
            <a:off x="683581" y="1953087"/>
            <a:ext cx="4598633" cy="1569660"/>
          </a:xfrm>
          <a:prstGeom prst="rect">
            <a:avLst/>
          </a:prstGeom>
        </p:spPr>
        <p:txBody>
          <a:bodyPr wrap="square">
            <a:spAutoFit/>
          </a:bodyPr>
          <a:lstStyle/>
          <a:p>
            <a:r>
              <a:rPr lang="pl-PL" sz="3200" dirty="0" smtClean="0">
                <a:latin typeface="Arial Black" pitchFamily="34" charset="0"/>
              </a:rPr>
              <a:t>I</a:t>
            </a:r>
            <a:r>
              <a:rPr lang="en-US" sz="3200" dirty="0" smtClean="0">
                <a:latin typeface="Arial Black" pitchFamily="34" charset="0"/>
              </a:rPr>
              <a:t>RISH </a:t>
            </a:r>
            <a:r>
              <a:rPr lang="en-US" sz="3200" dirty="0" smtClean="0">
                <a:latin typeface="Arial Black" pitchFamily="34" charset="0"/>
              </a:rPr>
              <a:t>STEW </a:t>
            </a:r>
            <a:r>
              <a:rPr lang="en-US" sz="3200" dirty="0" smtClean="0"/>
              <a:t>IS A POPULAR DISH IN </a:t>
            </a:r>
            <a:r>
              <a:rPr lang="en-US" sz="3200" dirty="0" smtClean="0"/>
              <a:t>IRELAND</a:t>
            </a:r>
            <a:r>
              <a:rPr lang="pl-PL" sz="3200" dirty="0" smtClean="0"/>
              <a:t>.</a:t>
            </a:r>
            <a:r>
              <a:rPr lang="en-US" sz="3200" dirty="0" smtClean="0"/>
              <a:t> </a:t>
            </a:r>
            <a:endParaRPr lang="pl-PL" sz="3200" dirty="0"/>
          </a:p>
        </p:txBody>
      </p:sp>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0068" y="357133"/>
            <a:ext cx="10895106" cy="1325563"/>
          </a:xfrm>
        </p:spPr>
        <p:txBody>
          <a:bodyPr/>
          <a:lstStyle/>
          <a:p>
            <a:r>
              <a:rPr lang="pl-PL" dirty="0" smtClean="0">
                <a:latin typeface="Algerian" pitchFamily="82" charset="0"/>
              </a:rPr>
              <a:t>FAMOUS BRAND MUSIC</a:t>
            </a:r>
            <a:endParaRPr lang="pl-PL" dirty="0">
              <a:latin typeface="Algerian" pitchFamily="82" charset="0"/>
            </a:endParaRPr>
          </a:p>
        </p:txBody>
      </p:sp>
      <p:pic>
        <p:nvPicPr>
          <p:cNvPr id="83970" name="Picture 2" descr="Obraz znaleziony dla: zespół u2"/>
          <p:cNvPicPr>
            <a:picLocks noChangeAspect="1" noChangeArrowheads="1"/>
          </p:cNvPicPr>
          <p:nvPr/>
        </p:nvPicPr>
        <p:blipFill>
          <a:blip r:embed="rId3"/>
          <a:srcRect/>
          <a:stretch>
            <a:fillRect/>
          </a:stretch>
        </p:blipFill>
        <p:spPr bwMode="auto">
          <a:xfrm>
            <a:off x="906073" y="2290884"/>
            <a:ext cx="3855708" cy="3076363"/>
          </a:xfrm>
          <a:prstGeom prst="rect">
            <a:avLst/>
          </a:prstGeom>
          <a:ln>
            <a:noFill/>
          </a:ln>
          <a:effectLst>
            <a:outerShdw blurRad="190500" algn="tl" rotWithShape="0">
              <a:srgbClr val="000000">
                <a:alpha val="70000"/>
              </a:srgbClr>
            </a:outerShdw>
          </a:effectLst>
        </p:spPr>
      </p:pic>
      <p:pic>
        <p:nvPicPr>
          <p:cNvPr id="83972" name="Picture 4" descr="Obraz znaleziony dla: zespół u2"/>
          <p:cNvPicPr>
            <a:picLocks noChangeAspect="1" noChangeArrowheads="1"/>
          </p:cNvPicPr>
          <p:nvPr/>
        </p:nvPicPr>
        <p:blipFill>
          <a:blip r:embed="rId4"/>
          <a:srcRect/>
          <a:stretch>
            <a:fillRect/>
          </a:stretch>
        </p:blipFill>
        <p:spPr bwMode="auto">
          <a:xfrm>
            <a:off x="5590217" y="2033677"/>
            <a:ext cx="3305175" cy="2143125"/>
          </a:xfrm>
          <a:prstGeom prst="rect">
            <a:avLst/>
          </a:prstGeom>
          <a:ln>
            <a:noFill/>
          </a:ln>
          <a:effectLst>
            <a:outerShdw blurRad="190500" algn="tl" rotWithShape="0">
              <a:srgbClr val="000000">
                <a:alpha val="70000"/>
              </a:srgbClr>
            </a:outerShdw>
          </a:effectLst>
        </p:spPr>
      </p:pic>
      <p:sp>
        <p:nvSpPr>
          <p:cNvPr id="6" name="pole tekstowe 5"/>
          <p:cNvSpPr txBox="1"/>
          <p:nvPr/>
        </p:nvSpPr>
        <p:spPr>
          <a:xfrm>
            <a:off x="6763109" y="4942935"/>
            <a:ext cx="4773283" cy="1077218"/>
          </a:xfrm>
          <a:prstGeom prst="rect">
            <a:avLst/>
          </a:prstGeom>
          <a:noFill/>
        </p:spPr>
        <p:txBody>
          <a:bodyPr wrap="square" rtlCol="0">
            <a:spAutoFit/>
          </a:bodyPr>
          <a:lstStyle/>
          <a:p>
            <a:r>
              <a:rPr lang="pl-PL" sz="3200" dirty="0" smtClean="0"/>
              <a:t>Band </a:t>
            </a:r>
            <a:r>
              <a:rPr lang="pl-PL" sz="3200" b="1" dirty="0" smtClean="0">
                <a:latin typeface="Arial Black" pitchFamily="34" charset="0"/>
              </a:rPr>
              <a:t>U2</a:t>
            </a:r>
            <a:r>
              <a:rPr lang="pl-PL" sz="3200" dirty="0" smtClean="0"/>
              <a:t> </a:t>
            </a:r>
            <a:r>
              <a:rPr lang="pl-PL" sz="3200" dirty="0" err="1" smtClean="0"/>
              <a:t>is</a:t>
            </a:r>
            <a:r>
              <a:rPr lang="pl-PL" sz="3200" dirty="0" smtClean="0"/>
              <a:t> popular </a:t>
            </a:r>
            <a:r>
              <a:rPr lang="pl-PL" sz="3200" dirty="0" err="1" smtClean="0"/>
              <a:t>in</a:t>
            </a:r>
            <a:r>
              <a:rPr lang="pl-PL" sz="3200" dirty="0" smtClean="0"/>
              <a:t> Ireland </a:t>
            </a:r>
            <a:endParaRPr lang="pl-PL" sz="3200" dirty="0"/>
          </a:p>
        </p:txBody>
      </p:sp>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n w="17780" cmpd="sng">
                  <a:solidFill>
                    <a:schemeClr val="tx1"/>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01600">
                    <a:srgbClr val="00B050">
                      <a:alpha val="60000"/>
                    </a:srgbClr>
                  </a:glow>
                  <a:outerShdw blurRad="55000" dist="50800" dir="5400000" algn="tl">
                    <a:srgbClr val="000000">
                      <a:alpha val="33000"/>
                    </a:srgbClr>
                  </a:outerShdw>
                </a:effectLst>
                <a:latin typeface="Algerian" pitchFamily="82" charset="0"/>
              </a:rPr>
              <a:t>POPULAR  HOLIDAY</a:t>
            </a:r>
            <a:endParaRPr lang="pl-PL" b="1" dirty="0">
              <a:ln w="17780" cmpd="sng">
                <a:solidFill>
                  <a:schemeClr val="tx1"/>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01600">
                  <a:srgbClr val="00B050">
                    <a:alpha val="60000"/>
                  </a:srgbClr>
                </a:glow>
                <a:outerShdw blurRad="55000" dist="50800" dir="5400000" algn="tl">
                  <a:srgbClr val="000000">
                    <a:alpha val="33000"/>
                  </a:srgbClr>
                </a:outerShdw>
              </a:effectLst>
              <a:latin typeface="Algerian" pitchFamily="82" charset="0"/>
            </a:endParaRPr>
          </a:p>
        </p:txBody>
      </p:sp>
      <p:sp>
        <p:nvSpPr>
          <p:cNvPr id="3" name="Symbol zastępczy zawartości 2"/>
          <p:cNvSpPr>
            <a:spLocks noGrp="1"/>
          </p:cNvSpPr>
          <p:nvPr>
            <p:ph idx="1"/>
          </p:nvPr>
        </p:nvSpPr>
        <p:spPr>
          <a:xfrm>
            <a:off x="458693" y="1811548"/>
            <a:ext cx="6994529" cy="4333666"/>
          </a:xfrm>
        </p:spPr>
        <p:txBody>
          <a:bodyPr/>
          <a:lstStyle/>
          <a:p>
            <a:r>
              <a:rPr lang="en-US" b="1" i="1" dirty="0" smtClean="0">
                <a:effectLst>
                  <a:glow rad="101600">
                    <a:srgbClr val="00B050">
                      <a:alpha val="60000"/>
                    </a:srgbClr>
                  </a:glow>
                </a:effectLst>
              </a:rPr>
              <a:t>Saint Patrick's Day</a:t>
            </a:r>
            <a:r>
              <a:rPr lang="en-US" dirty="0" smtClean="0">
                <a:effectLst>
                  <a:glow rad="101600">
                    <a:srgbClr val="00B050">
                      <a:alpha val="60000"/>
                    </a:srgbClr>
                  </a:glow>
                </a:effectLst>
              </a:rPr>
              <a:t> </a:t>
            </a:r>
            <a:r>
              <a:rPr lang="en-US" dirty="0" smtClean="0">
                <a:effectLst>
                  <a:glow rad="101600">
                    <a:srgbClr val="92D050">
                      <a:alpha val="60000"/>
                    </a:srgbClr>
                  </a:glow>
                </a:effectLst>
              </a:rPr>
              <a:t>is the feast day of Saint Patrick, the patron saint of Ireland, and a day of celebration for Irish people.</a:t>
            </a:r>
            <a:endParaRPr lang="pl-PL" dirty="0" smtClean="0">
              <a:effectLst>
                <a:glow rad="101600">
                  <a:srgbClr val="92D050">
                    <a:alpha val="60000"/>
                  </a:srgbClr>
                </a:glow>
              </a:effectLst>
            </a:endParaRPr>
          </a:p>
          <a:p>
            <a:endParaRPr lang="pl-PL" dirty="0"/>
          </a:p>
        </p:txBody>
      </p:sp>
      <p:pic>
        <p:nvPicPr>
          <p:cNvPr id="4" name="Obraz 3" descr="Día_de_San_Patricio_Buenos_Aires_2.jpg"/>
          <p:cNvPicPr>
            <a:picLocks noChangeAspect="1"/>
          </p:cNvPicPr>
          <p:nvPr/>
        </p:nvPicPr>
        <p:blipFill>
          <a:blip r:embed="rId3"/>
          <a:stretch>
            <a:fillRect/>
          </a:stretch>
        </p:blipFill>
        <p:spPr>
          <a:xfrm>
            <a:off x="7429334" y="914399"/>
            <a:ext cx="4201229" cy="2791483"/>
          </a:xfrm>
          <a:prstGeom prst="rect">
            <a:avLst/>
          </a:prstGeom>
          <a:ln w="88900" cap="sq" cmpd="thickThin">
            <a:solidFill>
              <a:srgbClr val="00B050"/>
            </a:solidFill>
            <a:prstDash val="solid"/>
            <a:miter lim="800000"/>
          </a:ln>
          <a:effectLst>
            <a:innerShdw blurRad="76200">
              <a:srgbClr val="000000"/>
            </a:innerShdw>
          </a:effectLst>
        </p:spPr>
      </p:pic>
      <p:sp>
        <p:nvSpPr>
          <p:cNvPr id="1026" name="AutoShape 2" descr="Obraz znaleziony dla: patrick day in irela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28" name="AutoShape 4" descr="Obraz znaleziony dla: patrick day in irela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7" name="Obraz 6" descr="R16560b8cfd20ef23b96fe123f43fa049.jpg"/>
          <p:cNvPicPr>
            <a:picLocks noChangeAspect="1"/>
          </p:cNvPicPr>
          <p:nvPr/>
        </p:nvPicPr>
        <p:blipFill>
          <a:blip r:embed="rId4" cstate="print"/>
          <a:stretch>
            <a:fillRect/>
          </a:stretch>
        </p:blipFill>
        <p:spPr>
          <a:xfrm>
            <a:off x="2553418" y="3874393"/>
            <a:ext cx="4045789" cy="2561069"/>
          </a:xfrm>
          <a:prstGeom prst="rect">
            <a:avLst/>
          </a:prstGeom>
          <a:ln w="88900" cap="sq" cmpd="thickThin">
            <a:solidFill>
              <a:srgbClr val="00B050"/>
            </a:solidFill>
            <a:prstDash val="solid"/>
            <a:miter lim="800000"/>
          </a:ln>
          <a:effectLst>
            <a:innerShdw blurRad="76200">
              <a:srgbClr val="000000"/>
            </a:innerShdw>
          </a:effectLst>
        </p:spPr>
      </p:pic>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81156" y="439829"/>
            <a:ext cx="6564702" cy="3493818"/>
          </a:xfrm>
        </p:spPr>
        <p:txBody>
          <a:bodyPr>
            <a:normAutofit fontScale="85000" lnSpcReduction="20000"/>
          </a:bodyPr>
          <a:lstStyle/>
          <a:p>
            <a:r>
              <a:rPr lang="en-US" dirty="0" smtClean="0">
                <a:effectLst>
                  <a:glow rad="63500">
                    <a:srgbClr val="92D050">
                      <a:alpha val="40000"/>
                    </a:srgbClr>
                  </a:glow>
                </a:effectLst>
              </a:rPr>
              <a:t>Saint Patrick’s Day is also called Paddy’s day. It is celebrated on March 17 all over Ireland and everywhere in the world where Irish people or their descendants live. New York City</a:t>
            </a:r>
            <a:r>
              <a:rPr lang="pl-PL" dirty="0" smtClean="0">
                <a:effectLst>
                  <a:glow rad="63500">
                    <a:srgbClr val="92D050">
                      <a:alpha val="40000"/>
                    </a:srgbClr>
                  </a:glow>
                </a:effectLst>
              </a:rPr>
              <a:t> </a:t>
            </a:r>
            <a:r>
              <a:rPr lang="en-US" dirty="0" smtClean="0">
                <a:effectLst>
                  <a:glow rad="63500">
                    <a:srgbClr val="92D050">
                      <a:alpha val="40000"/>
                    </a:srgbClr>
                  </a:glow>
                </a:effectLst>
              </a:rPr>
              <a:t>has one of the biggest parades</a:t>
            </a:r>
            <a:endParaRPr lang="pl-PL" dirty="0" smtClean="0">
              <a:effectLst>
                <a:glow rad="63500">
                  <a:srgbClr val="92D050">
                    <a:alpha val="40000"/>
                  </a:srgbClr>
                </a:glow>
              </a:effectLst>
            </a:endParaRPr>
          </a:p>
          <a:p>
            <a:r>
              <a:rPr lang="en-US" dirty="0" smtClean="0">
                <a:effectLst>
                  <a:glow rad="63500">
                    <a:srgbClr val="92D050">
                      <a:alpha val="40000"/>
                    </a:srgbClr>
                  </a:glow>
                </a:effectLst>
              </a:rPr>
              <a:t>It is a very Irish festival, and it involves a lot of feasting and celebration, including traditional Irish music, drinking beer, and eating bacon and cabbage</a:t>
            </a:r>
            <a:r>
              <a:rPr lang="pl-PL" dirty="0" smtClean="0">
                <a:effectLst>
                  <a:glow rad="63500">
                    <a:srgbClr val="92D050">
                      <a:alpha val="40000"/>
                    </a:srgbClr>
                  </a:glow>
                </a:effectLst>
              </a:rPr>
              <a:t>.</a:t>
            </a:r>
          </a:p>
          <a:p>
            <a:endParaRPr lang="pl-PL" dirty="0"/>
          </a:p>
        </p:txBody>
      </p:sp>
      <p:pic>
        <p:nvPicPr>
          <p:cNvPr id="4" name="Obraz 3" descr="St.-Patrick´s-Day.jpg"/>
          <p:cNvPicPr>
            <a:picLocks noChangeAspect="1"/>
          </p:cNvPicPr>
          <p:nvPr/>
        </p:nvPicPr>
        <p:blipFill>
          <a:blip r:embed="rId3" cstate="print"/>
          <a:stretch>
            <a:fillRect/>
          </a:stretch>
        </p:blipFill>
        <p:spPr>
          <a:xfrm>
            <a:off x="6556074" y="3437626"/>
            <a:ext cx="5267864" cy="2633932"/>
          </a:xfrm>
          <a:prstGeom prst="rect">
            <a:avLst/>
          </a:prstGeom>
          <a:ln w="88900" cap="sq" cmpd="thickThin">
            <a:solidFill>
              <a:srgbClr val="00B050"/>
            </a:solidFill>
            <a:prstDash val="solid"/>
            <a:miter lim="800000"/>
          </a:ln>
          <a:effectLst>
            <a:innerShdw blurRad="76200">
              <a:srgbClr val="000000"/>
            </a:innerShdw>
          </a:effectLst>
        </p:spPr>
      </p:pic>
      <p:pic>
        <p:nvPicPr>
          <p:cNvPr id="5" name="Obraz 4" descr="pobierz (3).jpg"/>
          <p:cNvPicPr>
            <a:picLocks noChangeAspect="1"/>
          </p:cNvPicPr>
          <p:nvPr/>
        </p:nvPicPr>
        <p:blipFill>
          <a:blip r:embed="rId4"/>
          <a:stretch>
            <a:fillRect/>
          </a:stretch>
        </p:blipFill>
        <p:spPr>
          <a:xfrm>
            <a:off x="1147313" y="4230314"/>
            <a:ext cx="3269412" cy="2298805"/>
          </a:xfrm>
          <a:prstGeom prst="rect">
            <a:avLst/>
          </a:prstGeom>
          <a:ln w="88900" cap="sq" cmpd="thickThin">
            <a:solidFill>
              <a:srgbClr val="00B050"/>
            </a:solidFill>
            <a:prstDash val="solid"/>
            <a:miter lim="800000"/>
          </a:ln>
          <a:effectLst>
            <a:innerShdw blurRad="76200">
              <a:srgbClr val="000000"/>
            </a:innerShdw>
          </a:effectLst>
        </p:spPr>
      </p:pic>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320" y="776258"/>
            <a:ext cx="11274612" cy="4195763"/>
          </a:xfrm>
        </p:spPr>
        <p:txBody>
          <a:bodyPr/>
          <a:lstStyle/>
          <a:p>
            <a:r>
              <a:rPr lang="pl-PL" sz="3600" b="1" dirty="0" smtClean="0">
                <a:latin typeface="Arial Black" pitchFamily="34" charset="0"/>
              </a:rPr>
              <a:t>SOURCES: </a:t>
            </a:r>
          </a:p>
          <a:p>
            <a:r>
              <a:rPr lang="pl-PL" dirty="0" err="1" smtClean="0"/>
              <a:t>www.creativecommons.pl</a:t>
            </a:r>
            <a:endParaRPr lang="pl-PL" dirty="0" smtClean="0"/>
          </a:p>
          <a:p>
            <a:r>
              <a:rPr lang="pl-PL" dirty="0" err="1" smtClean="0">
                <a:hlinkClick r:id="rId3"/>
              </a:rPr>
              <a:t>www.britannica.com</a:t>
            </a:r>
            <a:endParaRPr lang="pl-PL" dirty="0" smtClean="0"/>
          </a:p>
          <a:p>
            <a:r>
              <a:rPr lang="pl-PL" dirty="0" err="1" smtClean="0">
                <a:hlinkClick r:id="rId4"/>
              </a:rPr>
              <a:t>www.wiki.kidzsearch.com</a:t>
            </a:r>
            <a:endParaRPr lang="pl-PL" dirty="0" smtClean="0"/>
          </a:p>
          <a:p>
            <a:r>
              <a:rPr lang="pl-PL" dirty="0" smtClean="0"/>
              <a:t> </a:t>
            </a:r>
            <a:r>
              <a:rPr lang="pl-PL" dirty="0" err="1" smtClean="0">
                <a:hlinkClick r:id="rId5"/>
              </a:rPr>
              <a:t>www.safesearchkids.com</a:t>
            </a:r>
            <a:endParaRPr lang="pl-PL" dirty="0" smtClean="0"/>
          </a:p>
          <a:p>
            <a:r>
              <a:rPr lang="pl-PL" dirty="0" err="1" smtClean="0"/>
              <a:t>www.simple.wikipedia.org</a:t>
            </a:r>
            <a:r>
              <a:rPr lang="pl-PL" dirty="0" smtClean="0"/>
              <a:t/>
            </a:r>
            <a:br>
              <a:rPr lang="pl-PL" dirty="0" smtClean="0"/>
            </a:br>
            <a:endParaRPr lang="pl-PL" dirty="0"/>
          </a:p>
        </p:txBody>
      </p:sp>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lgerian" pitchFamily="82" charset="0"/>
              </a:rPr>
              <a:t>CAPITAL</a:t>
            </a:r>
            <a:endParaRPr lang="pl-PL" dirty="0">
              <a:latin typeface="Algerian" pitchFamily="82" charset="0"/>
            </a:endParaRPr>
          </a:p>
        </p:txBody>
      </p:sp>
      <p:sp>
        <p:nvSpPr>
          <p:cNvPr id="3" name="Symbol zastępczy zawartości 2"/>
          <p:cNvSpPr>
            <a:spLocks noGrp="1"/>
          </p:cNvSpPr>
          <p:nvPr>
            <p:ph idx="1"/>
          </p:nvPr>
        </p:nvSpPr>
        <p:spPr>
          <a:xfrm>
            <a:off x="458695" y="1949450"/>
            <a:ext cx="5381388" cy="4195763"/>
          </a:xfrm>
        </p:spPr>
        <p:txBody>
          <a:bodyPr/>
          <a:lstStyle/>
          <a:p>
            <a:r>
              <a:rPr lang="pl-PL" dirty="0" smtClean="0">
                <a:latin typeface="Arial Black" pitchFamily="34" charset="0"/>
              </a:rPr>
              <a:t>Londyn </a:t>
            </a:r>
            <a:r>
              <a:rPr lang="pl-PL" dirty="0" err="1" smtClean="0"/>
              <a:t>is</a:t>
            </a:r>
            <a:r>
              <a:rPr lang="pl-PL" dirty="0" smtClean="0"/>
              <a:t> a capital city of </a:t>
            </a:r>
            <a:r>
              <a:rPr lang="pl-PL" dirty="0" err="1" smtClean="0"/>
              <a:t>England</a:t>
            </a:r>
            <a:r>
              <a:rPr lang="pl-PL" dirty="0" smtClean="0"/>
              <a:t>.</a:t>
            </a:r>
            <a:endParaRPr lang="pl-PL" dirty="0">
              <a:latin typeface="Arial Black" pitchFamily="34" charset="0"/>
            </a:endParaRPr>
          </a:p>
        </p:txBody>
      </p:sp>
      <p:pic>
        <p:nvPicPr>
          <p:cNvPr id="62468" name="Picture 4" descr="Zobacz obraz źródłowy"/>
          <p:cNvPicPr>
            <a:picLocks noChangeAspect="1" noChangeArrowheads="1"/>
          </p:cNvPicPr>
          <p:nvPr/>
        </p:nvPicPr>
        <p:blipFill>
          <a:blip r:embed="rId3"/>
          <a:srcRect/>
          <a:stretch>
            <a:fillRect/>
          </a:stretch>
        </p:blipFill>
        <p:spPr bwMode="auto">
          <a:xfrm>
            <a:off x="4408098" y="2608205"/>
            <a:ext cx="7066052" cy="3972852"/>
          </a:xfrm>
          <a:prstGeom prst="rect">
            <a:avLst/>
          </a:prstGeom>
          <a:ln>
            <a:noFill/>
          </a:ln>
          <a:effectLst>
            <a:outerShdw blurRad="190500" algn="tl" rotWithShape="0">
              <a:srgbClr val="000000">
                <a:alpha val="70000"/>
              </a:srgbClr>
            </a:outerShdw>
          </a:effectLst>
        </p:spPr>
      </p:pic>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948905" y="6107499"/>
            <a:ext cx="2691442" cy="369332"/>
          </a:xfrm>
          <a:prstGeom prst="rect">
            <a:avLst/>
          </a:prstGeom>
          <a:noFill/>
        </p:spPr>
        <p:txBody>
          <a:bodyPr wrap="square" rtlCol="0">
            <a:spAutoFit/>
          </a:bodyPr>
          <a:lstStyle/>
          <a:p>
            <a:r>
              <a:rPr lang="pl-PL" dirty="0" smtClean="0">
                <a:latin typeface="Arial Black" pitchFamily="34" charset="0"/>
              </a:rPr>
              <a:t>ST. GEORGE</a:t>
            </a:r>
            <a:endParaRPr lang="pl-PL" dirty="0">
              <a:latin typeface="Arial Black" pitchFamily="34" charset="0"/>
            </a:endParaRPr>
          </a:p>
        </p:txBody>
      </p:sp>
      <p:sp>
        <p:nvSpPr>
          <p:cNvPr id="6" name="pole tekstowe 5"/>
          <p:cNvSpPr txBox="1"/>
          <p:nvPr/>
        </p:nvSpPr>
        <p:spPr>
          <a:xfrm>
            <a:off x="1431985" y="138024"/>
            <a:ext cx="1915064" cy="461665"/>
          </a:xfrm>
          <a:prstGeom prst="rect">
            <a:avLst/>
          </a:prstGeom>
          <a:noFill/>
        </p:spPr>
        <p:txBody>
          <a:bodyPr wrap="square" rtlCol="0">
            <a:spAutoFit/>
          </a:bodyPr>
          <a:lstStyle/>
          <a:p>
            <a:r>
              <a:rPr lang="pl-PL" sz="2400" dirty="0" smtClean="0">
                <a:latin typeface="Algerian" pitchFamily="82" charset="0"/>
              </a:rPr>
              <a:t>PATRON</a:t>
            </a:r>
            <a:endParaRPr lang="pl-PL" sz="2400" dirty="0">
              <a:latin typeface="Algerian" pitchFamily="82" charset="0"/>
            </a:endParaRPr>
          </a:p>
        </p:txBody>
      </p:sp>
      <p:pic>
        <p:nvPicPr>
          <p:cNvPr id="47108" name="Picture 4" descr="Zobacz obraz źródłowy"/>
          <p:cNvPicPr>
            <a:picLocks noChangeAspect="1" noChangeArrowheads="1"/>
          </p:cNvPicPr>
          <p:nvPr/>
        </p:nvPicPr>
        <p:blipFill>
          <a:blip r:embed="rId3"/>
          <a:srcRect/>
          <a:stretch>
            <a:fillRect/>
          </a:stretch>
        </p:blipFill>
        <p:spPr bwMode="auto">
          <a:xfrm>
            <a:off x="6349041" y="721418"/>
            <a:ext cx="4528868" cy="5378033"/>
          </a:xfrm>
          <a:prstGeom prst="rect">
            <a:avLst/>
          </a:prstGeom>
          <a:ln>
            <a:noFill/>
          </a:ln>
          <a:effectLst>
            <a:outerShdw blurRad="190500" algn="tl" rotWithShape="0">
              <a:srgbClr val="000000">
                <a:alpha val="70000"/>
              </a:srgbClr>
            </a:outerShdw>
          </a:effectLst>
        </p:spPr>
      </p:pic>
      <p:sp>
        <p:nvSpPr>
          <p:cNvPr id="8" name="pole tekstowe 7"/>
          <p:cNvSpPr txBox="1"/>
          <p:nvPr/>
        </p:nvSpPr>
        <p:spPr>
          <a:xfrm>
            <a:off x="7858664" y="6202392"/>
            <a:ext cx="1613139" cy="369332"/>
          </a:xfrm>
          <a:prstGeom prst="rect">
            <a:avLst/>
          </a:prstGeom>
          <a:noFill/>
        </p:spPr>
        <p:txBody>
          <a:bodyPr wrap="square" rtlCol="0">
            <a:spAutoFit/>
          </a:bodyPr>
          <a:lstStyle/>
          <a:p>
            <a:r>
              <a:rPr lang="pl-PL" dirty="0" smtClean="0">
                <a:latin typeface="Arial Black" pitchFamily="34" charset="0"/>
              </a:rPr>
              <a:t>ROSE</a:t>
            </a:r>
            <a:endParaRPr lang="pl-PL" dirty="0">
              <a:latin typeface="Arial Black" pitchFamily="34" charset="0"/>
            </a:endParaRPr>
          </a:p>
        </p:txBody>
      </p:sp>
      <p:sp>
        <p:nvSpPr>
          <p:cNvPr id="9" name="pole tekstowe 8"/>
          <p:cNvSpPr txBox="1"/>
          <p:nvPr/>
        </p:nvSpPr>
        <p:spPr>
          <a:xfrm>
            <a:off x="7142672" y="120770"/>
            <a:ext cx="2950234" cy="461665"/>
          </a:xfrm>
          <a:prstGeom prst="rect">
            <a:avLst/>
          </a:prstGeom>
          <a:noFill/>
        </p:spPr>
        <p:txBody>
          <a:bodyPr wrap="square" rtlCol="0">
            <a:spAutoFit/>
          </a:bodyPr>
          <a:lstStyle/>
          <a:p>
            <a:r>
              <a:rPr lang="pl-PL" sz="2400" dirty="0" smtClean="0">
                <a:latin typeface="Algerian" pitchFamily="82" charset="0"/>
              </a:rPr>
              <a:t>NATIONAL SYMBOL</a:t>
            </a:r>
            <a:endParaRPr lang="pl-PL" sz="2400" dirty="0">
              <a:latin typeface="Algerian" pitchFamily="82" charset="0"/>
            </a:endParaRPr>
          </a:p>
        </p:txBody>
      </p:sp>
      <p:pic>
        <p:nvPicPr>
          <p:cNvPr id="47110" name="Picture 6" descr="Patron Saint: St. George"/>
          <p:cNvPicPr>
            <a:picLocks noChangeAspect="1" noChangeArrowheads="1"/>
          </p:cNvPicPr>
          <p:nvPr/>
        </p:nvPicPr>
        <p:blipFill>
          <a:blip r:embed="rId4"/>
          <a:srcRect/>
          <a:stretch>
            <a:fillRect/>
          </a:stretch>
        </p:blipFill>
        <p:spPr bwMode="auto">
          <a:xfrm>
            <a:off x="785004" y="715992"/>
            <a:ext cx="2676727" cy="5246388"/>
          </a:xfrm>
          <a:prstGeom prst="rect">
            <a:avLst/>
          </a:prstGeom>
          <a:noFill/>
        </p:spPr>
      </p:pic>
    </p:spTree>
  </p:cSld>
  <p:clrMapOvr>
    <a:masterClrMapping/>
  </p:clrMapOvr>
  <p:transition spd="slow">
    <p:fade/>
    <p:sndAc>
      <p:stSnd>
        <p:snd r:embed="rId2" name="chimes.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 xmlns:a16="http://schemas.microsoft.com/office/drawing/2014/main" id="{8651CFA9-6065-4243-AC48-858E35978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 xmlns:a16="http://schemas.microsoft.com/office/drawing/2014/main" id="{FBC8BBE5-981E-4B0B-9654-32B5668BFF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8" name="Group 17">
            <a:extLst>
              <a:ext uri="{FF2B5EF4-FFF2-40B4-BE49-F238E27FC236}">
                <a16:creationId xmlns="" xmlns:a16="http://schemas.microsoft.com/office/drawing/2014/main" id="{46238B23-7848-4B0F-BFFC-7C0E6C30517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464881" y="0"/>
            <a:ext cx="7724071" cy="6858000"/>
            <a:chOff x="4464881" y="0"/>
            <a:chExt cx="7724071" cy="6858000"/>
          </a:xfrm>
        </p:grpSpPr>
        <p:pic>
          <p:nvPicPr>
            <p:cNvPr id="19" name="Picture 18">
              <a:extLst>
                <a:ext uri="{FF2B5EF4-FFF2-40B4-BE49-F238E27FC236}">
                  <a16:creationId xmlns="" xmlns:a16="http://schemas.microsoft.com/office/drawing/2014/main" id="{E977E703-46B3-4517-877D-764259CE5012}"/>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 xmlns:a14="http://schemas.microsoft.com/office/drawing/2010/main" val="0"/>
                </a:ext>
              </a:extLst>
            </a:blip>
            <a:stretch>
              <a:fillRect/>
            </a:stretch>
          </p:blipFill>
          <p:spPr>
            <a:xfrm>
              <a:off x="7073255" y="0"/>
              <a:ext cx="5115697" cy="6858000"/>
            </a:xfrm>
            <a:prstGeom prst="rect">
              <a:avLst/>
            </a:prstGeom>
          </p:spPr>
        </p:pic>
        <p:pic>
          <p:nvPicPr>
            <p:cNvPr id="20" name="Picture 19">
              <a:extLst>
                <a:ext uri="{FF2B5EF4-FFF2-40B4-BE49-F238E27FC236}">
                  <a16:creationId xmlns="" xmlns:a16="http://schemas.microsoft.com/office/drawing/2014/main" id="{16F22691-4426-4E20-AA0B-79FA8FDF9BD6}"/>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8" name="pole tekstowe 7">
            <a:extLst>
              <a:ext uri="{FF2B5EF4-FFF2-40B4-BE49-F238E27FC236}">
                <a16:creationId xmlns="" xmlns:a16="http://schemas.microsoft.com/office/drawing/2014/main" id="{D74236C3-6320-4854-8307-72E7AAB58FF7}"/>
              </a:ext>
            </a:extLst>
          </p:cNvPr>
          <p:cNvSpPr txBox="1"/>
          <p:nvPr/>
        </p:nvSpPr>
        <p:spPr>
          <a:xfrm>
            <a:off x="5890365" y="61955"/>
            <a:ext cx="5412901" cy="344624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110000"/>
              </a:lnSpc>
              <a:spcAft>
                <a:spcPts val="600"/>
              </a:spcAft>
              <a:buClr>
                <a:schemeClr val="accent1"/>
              </a:buClr>
              <a:buFont typeface="Arial" panose="020B0604020202020204" pitchFamily="34" charset="0"/>
              <a:buChar char="•"/>
            </a:pPr>
            <a:r>
              <a:rPr lang="en-US" b="1" dirty="0">
                <a:latin typeface="Arial Black" pitchFamily="34" charset="0"/>
              </a:rPr>
              <a:t>FLAG:</a:t>
            </a:r>
          </a:p>
        </p:txBody>
      </p:sp>
      <p:pic>
        <p:nvPicPr>
          <p:cNvPr id="7" name="Obraz 7" descr="Obraz zawierający clipart, zrzut ekranu&#10;&#10;Opis wygenerowany automatycznie">
            <a:extLst>
              <a:ext uri="{FF2B5EF4-FFF2-40B4-BE49-F238E27FC236}">
                <a16:creationId xmlns="" xmlns:a16="http://schemas.microsoft.com/office/drawing/2014/main" id="{E8D072A0-D27F-40F0-AD97-57B9F62ED549}"/>
              </a:ext>
            </a:extLst>
          </p:cNvPr>
          <p:cNvPicPr>
            <a:picLocks noGrp="1" noChangeAspect="1"/>
          </p:cNvPicPr>
          <p:nvPr>
            <p:ph idx="1"/>
          </p:nvPr>
        </p:nvPicPr>
        <p:blipFill>
          <a:blip r:embed="rId5"/>
          <a:stretch>
            <a:fillRect/>
          </a:stretch>
        </p:blipFill>
        <p:spPr>
          <a:xfrm>
            <a:off x="7223344" y="262607"/>
            <a:ext cx="4724400" cy="3154272"/>
          </a:xfrm>
          <a:prstGeom prst="rect">
            <a:avLst/>
          </a:prstGeom>
        </p:spPr>
      </p:pic>
      <p:sp>
        <p:nvSpPr>
          <p:cNvPr id="9" name="pole tekstowe 8">
            <a:extLst>
              <a:ext uri="{FF2B5EF4-FFF2-40B4-BE49-F238E27FC236}">
                <a16:creationId xmlns="" xmlns:a16="http://schemas.microsoft.com/office/drawing/2014/main" id="{E6C347B8-6F64-4EAF-ABB0-38747EE0661C}"/>
              </a:ext>
            </a:extLst>
          </p:cNvPr>
          <p:cNvSpPr txBox="1"/>
          <p:nvPr/>
        </p:nvSpPr>
        <p:spPr>
          <a:xfrm>
            <a:off x="5838043" y="4940342"/>
            <a:ext cx="44028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b="1" dirty="0">
                <a:latin typeface="Arial Black" pitchFamily="34" charset="0"/>
              </a:rPr>
              <a:t>ROYAL ARMS:</a:t>
            </a:r>
          </a:p>
        </p:txBody>
      </p:sp>
      <p:sp>
        <p:nvSpPr>
          <p:cNvPr id="13" name="pole tekstowe 12">
            <a:extLst>
              <a:ext uri="{FF2B5EF4-FFF2-40B4-BE49-F238E27FC236}">
                <a16:creationId xmlns="" xmlns:a16="http://schemas.microsoft.com/office/drawing/2014/main" id="{54EC4073-4B74-45F4-8F4D-6495B450C01C}"/>
              </a:ext>
            </a:extLst>
          </p:cNvPr>
          <p:cNvSpPr txBox="1"/>
          <p:nvPr/>
        </p:nvSpPr>
        <p:spPr>
          <a:xfrm>
            <a:off x="511219" y="563410"/>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b="1" i="1" dirty="0"/>
              <a:t>THE MOST IMPORTANT INFORMATION:</a:t>
            </a:r>
          </a:p>
        </p:txBody>
      </p:sp>
      <p:pic>
        <p:nvPicPr>
          <p:cNvPr id="17" name="Obraz 20" descr="Obraz zawierający tekst&#10;&#10;Opis wygenerowany automatycznie">
            <a:extLst>
              <a:ext uri="{FF2B5EF4-FFF2-40B4-BE49-F238E27FC236}">
                <a16:creationId xmlns="" xmlns:a16="http://schemas.microsoft.com/office/drawing/2014/main" id="{77FC9CAD-F8C3-4E84-955F-76765E1D8CAB}"/>
              </a:ext>
            </a:extLst>
          </p:cNvPr>
          <p:cNvPicPr>
            <a:picLocks noChangeAspect="1"/>
          </p:cNvPicPr>
          <p:nvPr/>
        </p:nvPicPr>
        <p:blipFill>
          <a:blip r:embed="rId6"/>
          <a:stretch>
            <a:fillRect/>
          </a:stretch>
        </p:blipFill>
        <p:spPr>
          <a:xfrm>
            <a:off x="8436475" y="3813459"/>
            <a:ext cx="2521515" cy="2926261"/>
          </a:xfrm>
          <a:prstGeom prst="rect">
            <a:avLst/>
          </a:prstGeom>
        </p:spPr>
      </p:pic>
      <p:graphicFrame>
        <p:nvGraphicFramePr>
          <p:cNvPr id="24" name="pole tekstowe 14">
            <a:extLst>
              <a:ext uri="{FF2B5EF4-FFF2-40B4-BE49-F238E27FC236}">
                <a16:creationId xmlns="" xmlns:a16="http://schemas.microsoft.com/office/drawing/2014/main" id="{3F402C9C-879C-46C0-8209-0C68FC31D448}"/>
              </a:ext>
            </a:extLst>
          </p:cNvPr>
          <p:cNvGraphicFramePr/>
          <p:nvPr>
            <p:extLst>
              <p:ext uri="{D42A27DB-BD31-4B8C-83A1-F6EECF244321}">
                <p14:modId xmlns="" xmlns:p14="http://schemas.microsoft.com/office/powerpoint/2010/main" val="902920425"/>
              </p:ext>
            </p:extLst>
          </p:nvPr>
        </p:nvGraphicFramePr>
        <p:xfrm>
          <a:off x="194805" y="1603983"/>
          <a:ext cx="5707692" cy="42473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2101951643"/>
      </p:ext>
    </p:extLst>
  </p:cSld>
  <p:clrMapOvr>
    <a:masterClrMapping/>
  </p:clrMapOvr>
  <p:transition spd="slow">
    <p:fade/>
    <p:sndAc>
      <p:stSnd>
        <p:snd r:embed="rId2" name="chimes.wav" builtIn="1"/>
      </p:stSnd>
    </p:sndAc>
  </p:transition>
  <p:timing>
    <p:tnLst>
      <p:par>
        <p:cTn id="1" dur="indefinite" restart="never" nodeType="tmRoot"/>
      </p:par>
    </p:tnLst>
  </p:timing>
</p:sld>
</file>

<file path=ppt/theme/theme1.xml><?xml version="1.0" encoding="utf-8"?>
<a:theme xmlns:a="http://schemas.openxmlformats.org/drawingml/2006/main" name="DappledVTI">
  <a:themeElements>
    <a:clrScheme name="Custom 81">
      <a:dk1>
        <a:sysClr val="windowText" lastClr="000000"/>
      </a:dk1>
      <a:lt1>
        <a:sysClr val="window" lastClr="FFFFFF"/>
      </a:lt1>
      <a:dk2>
        <a:srgbClr val="21363B"/>
      </a:dk2>
      <a:lt2>
        <a:srgbClr val="F4F2F0"/>
      </a:lt2>
      <a:accent1>
        <a:srgbClr val="758468"/>
      </a:accent1>
      <a:accent2>
        <a:srgbClr val="B5A7AC"/>
      </a:accent2>
      <a:accent3>
        <a:srgbClr val="CC9C6F"/>
      </a:accent3>
      <a:accent4>
        <a:srgbClr val="767640"/>
      </a:accent4>
      <a:accent5>
        <a:srgbClr val="A5B295"/>
      </a:accent5>
      <a:accent6>
        <a:srgbClr val="C19DA7"/>
      </a:accent6>
      <a:hlink>
        <a:srgbClr val="D13D6E"/>
      </a:hlink>
      <a:folHlink>
        <a:srgbClr val="6C9D92"/>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appledVTI" id="{204FEFAB-F02B-4FE8-B509-C50A618B972D}" vid="{7EAEADA8-5A8E-45B2-B0E4-448EC7E7A94F}"/>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556</Words>
  <Application>Microsoft Office PowerPoint</Application>
  <PresentationFormat>Niestandardowy</PresentationFormat>
  <Paragraphs>205</Paragraphs>
  <Slides>67</Slides>
  <Notes>0</Notes>
  <HiddenSlides>0</HiddenSlides>
  <MMClips>0</MMClips>
  <ScaleCrop>false</ScaleCrop>
  <HeadingPairs>
    <vt:vector size="4" baseType="variant">
      <vt:variant>
        <vt:lpstr>Motyw</vt:lpstr>
      </vt:variant>
      <vt:variant>
        <vt:i4>1</vt:i4>
      </vt:variant>
      <vt:variant>
        <vt:lpstr>Tytuły slajdów</vt:lpstr>
      </vt:variant>
      <vt:variant>
        <vt:i4>67</vt:i4>
      </vt:variant>
    </vt:vector>
  </HeadingPairs>
  <TitlesOfParts>
    <vt:vector size="68" baseType="lpstr">
      <vt:lpstr>DappledVTI</vt:lpstr>
      <vt:lpstr>The British Isles </vt:lpstr>
      <vt:lpstr>Slajd 2</vt:lpstr>
      <vt:lpstr>British Islands:</vt:lpstr>
      <vt:lpstr>BRITISH ROYAL FAMILY</vt:lpstr>
      <vt:lpstr>ENGLAND</vt:lpstr>
      <vt:lpstr>Slajd 6</vt:lpstr>
      <vt:lpstr>CAPITAL</vt:lpstr>
      <vt:lpstr>Slajd 8</vt:lpstr>
      <vt:lpstr>Slajd 9</vt:lpstr>
      <vt:lpstr>INTERESTING PLACES IN LONDON</vt:lpstr>
      <vt:lpstr>Slajd 11</vt:lpstr>
      <vt:lpstr>Slajd 12</vt:lpstr>
      <vt:lpstr>OTHER POPULAR PLACES</vt:lpstr>
      <vt:lpstr>Slajd 14</vt:lpstr>
      <vt:lpstr>FAMOUS ENGLISH BEAKFAST</vt:lpstr>
      <vt:lpstr>RECIPE</vt:lpstr>
      <vt:lpstr>Popular meal</vt:lpstr>
      <vt:lpstr>RECIPE</vt:lpstr>
      <vt:lpstr>Slajd 19</vt:lpstr>
      <vt:lpstr>Slajd 20</vt:lpstr>
      <vt:lpstr>Famous historical figures</vt:lpstr>
      <vt:lpstr>POPULAR WRITER</vt:lpstr>
      <vt:lpstr>ENGLISH  ACTORS</vt:lpstr>
      <vt:lpstr>NOTHERN IRELAND</vt:lpstr>
      <vt:lpstr>Slajd 25</vt:lpstr>
      <vt:lpstr>Slajd 26</vt:lpstr>
      <vt:lpstr>Slajd 27</vt:lpstr>
      <vt:lpstr>Interesting places</vt:lpstr>
      <vt:lpstr>Slajd 29</vt:lpstr>
      <vt:lpstr>POPULAR FOOD</vt:lpstr>
      <vt:lpstr>THE BEST SONGS</vt:lpstr>
      <vt:lpstr>WRITER</vt:lpstr>
      <vt:lpstr>ACTORS</vt:lpstr>
      <vt:lpstr>FOOTBALL</vt:lpstr>
      <vt:lpstr>SOCCER TEAM</vt:lpstr>
      <vt:lpstr>SCOTLAND</vt:lpstr>
      <vt:lpstr>Slajd 37</vt:lpstr>
      <vt:lpstr>capital</vt:lpstr>
      <vt:lpstr>Slajd 39</vt:lpstr>
      <vt:lpstr>Popular places </vt:lpstr>
      <vt:lpstr>Slajd 41</vt:lpstr>
      <vt:lpstr>POPULAR MEAL</vt:lpstr>
      <vt:lpstr>WRITER</vt:lpstr>
      <vt:lpstr>SCOTTISH OUTFIT</vt:lpstr>
      <vt:lpstr>Slajd 45</vt:lpstr>
      <vt:lpstr>NICE VIEWS</vt:lpstr>
      <vt:lpstr>WALES</vt:lpstr>
      <vt:lpstr>Slajd 48</vt:lpstr>
      <vt:lpstr>CAPITAL</vt:lpstr>
      <vt:lpstr>Slajd 50</vt:lpstr>
      <vt:lpstr>POPULAR PLACES</vt:lpstr>
      <vt:lpstr>Slajd 52</vt:lpstr>
      <vt:lpstr>POPULAR FOOD</vt:lpstr>
      <vt:lpstr>TRANSPORT</vt:lpstr>
      <vt:lpstr>Slajd 55</vt:lpstr>
      <vt:lpstr>Slajd 56</vt:lpstr>
      <vt:lpstr>IRELAND</vt:lpstr>
      <vt:lpstr>Slajd 58</vt:lpstr>
      <vt:lpstr>CAPITAL</vt:lpstr>
      <vt:lpstr>Slajd 60</vt:lpstr>
      <vt:lpstr>Slajd 61</vt:lpstr>
      <vt:lpstr>Slajd 62</vt:lpstr>
      <vt:lpstr>POPULAR FOOD</vt:lpstr>
      <vt:lpstr>FAMOUS BRAND MUSIC</vt:lpstr>
      <vt:lpstr>POPULAR  HOLIDAY</vt:lpstr>
      <vt:lpstr>Slajd 66</vt:lpstr>
      <vt:lpstr>Slajd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c:title>
  <dc:creator>ACER</dc:creator>
  <cp:lastModifiedBy>ACER</cp:lastModifiedBy>
  <cp:revision>425</cp:revision>
  <dcterms:created xsi:type="dcterms:W3CDTF">2021-04-26T11:47:51Z</dcterms:created>
  <dcterms:modified xsi:type="dcterms:W3CDTF">2021-05-01T19:59:25Z</dcterms:modified>
</cp:coreProperties>
</file>