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6858000" cx="12192000"/>
  <p:notesSz cx="6858000" cy="9144000"/>
  <p:embeddedFontLst>
    <p:embeddedFont>
      <p:font typeface="Bell MT"/>
      <p:regular r:id="rId69"/>
      <p:bold r:id="rId70"/>
      <p:italic r:id="rId71"/>
      <p:boldItalic r:id="rId72"/>
    </p:embeddedFont>
    <p:embeddedFont>
      <p:font typeface="Century Gothic"/>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77" roundtripDataSignature="AMtx7mi+hp2z2aFDfCj35A+/QAyQJ4/h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enturyGothic-regular.fntdata"/><Relationship Id="rId72" Type="http://schemas.openxmlformats.org/officeDocument/2006/relationships/font" Target="fonts/BellMT-boldItalic.fntdata"/><Relationship Id="rId31" Type="http://schemas.openxmlformats.org/officeDocument/2006/relationships/slide" Target="slides/slide26.xml"/><Relationship Id="rId75" Type="http://schemas.openxmlformats.org/officeDocument/2006/relationships/font" Target="fonts/CenturyGothic-italic.fntdata"/><Relationship Id="rId30" Type="http://schemas.openxmlformats.org/officeDocument/2006/relationships/slide" Target="slides/slide25.xml"/><Relationship Id="rId74" Type="http://schemas.openxmlformats.org/officeDocument/2006/relationships/font" Target="fonts/CenturyGothic-bold.fntdata"/><Relationship Id="rId33" Type="http://schemas.openxmlformats.org/officeDocument/2006/relationships/slide" Target="slides/slide28.xml"/><Relationship Id="rId77" Type="http://customschemas.google.com/relationships/presentationmetadata" Target="metadata"/><Relationship Id="rId32" Type="http://schemas.openxmlformats.org/officeDocument/2006/relationships/slide" Target="slides/slide27.xml"/><Relationship Id="rId76" Type="http://schemas.openxmlformats.org/officeDocument/2006/relationships/font" Target="fonts/CenturyGothic-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BellMT-italic.fntdata"/><Relationship Id="rId70" Type="http://schemas.openxmlformats.org/officeDocument/2006/relationships/font" Target="fonts/BellMT-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BellMT-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a5f9467376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a5f946737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5f9467376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5f946737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a5f9467376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a5f946737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a5f9467376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a5f946737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a5f9467376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a5f946737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a5f9467376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a5f946737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a5f9467376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a5f9467376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a5f9467376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a5f946737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a5f9467376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a5f9467376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a5f9467376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a5f946737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a630670ddf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a630670dd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a6326e8c11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a6326e8c1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a630670ddf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a630670dd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a630670ddf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a630670dd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a630670ddf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a630670dd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a630670ddf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a630670dd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a6326e8c11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a6326e8c1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a5f9467376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a5f946737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17" name="Shape 17"/>
        <p:cNvGrpSpPr/>
        <p:nvPr/>
      </p:nvGrpSpPr>
      <p:grpSpPr>
        <a:xfrm>
          <a:off x="0" y="0"/>
          <a:ext cx="0" cy="0"/>
          <a:chOff x="0" y="0"/>
          <a:chExt cx="0" cy="0"/>
        </a:xfrm>
      </p:grpSpPr>
      <p:sp>
        <p:nvSpPr>
          <p:cNvPr id="18" name="Google Shape;18;p48"/>
          <p:cNvSpPr txBox="1"/>
          <p:nvPr>
            <p:ph type="ctrTitle"/>
          </p:nvPr>
        </p:nvSpPr>
        <p:spPr>
          <a:xfrm>
            <a:off x="684212" y="685799"/>
            <a:ext cx="8001000" cy="297180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8"/>
          <p:cNvSpPr txBox="1"/>
          <p:nvPr>
            <p:ph idx="1" type="subTitle"/>
          </p:nvPr>
        </p:nvSpPr>
        <p:spPr>
          <a:xfrm>
            <a:off x="684212" y="3843867"/>
            <a:ext cx="6400800" cy="1947333"/>
          </a:xfrm>
          <a:prstGeom prst="rect">
            <a:avLst/>
          </a:prstGeom>
          <a:noFill/>
          <a:ln>
            <a:noFill/>
          </a:ln>
        </p:spPr>
        <p:txBody>
          <a:bodyPr anchorCtr="0" anchor="t" bIns="45700" lIns="91425" spcFirstLastPara="1" rIns="91425" wrap="square" tIns="45700">
            <a:norm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p:txBody>
      </p:sp>
      <p:sp>
        <p:nvSpPr>
          <p:cNvPr id="20" name="Google Shape;20;p48"/>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8"/>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8"/>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cxnSp>
        <p:nvCxnSpPr>
          <p:cNvPr id="23" name="Google Shape;23;p48"/>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24" name="Google Shape;24;p48"/>
          <p:cNvCxnSpPr/>
          <p:nvPr/>
        </p:nvCxnSpPr>
        <p:spPr>
          <a:xfrm flipH="1">
            <a:off x="6108170" y="91545"/>
            <a:ext cx="6080655" cy="6080655"/>
          </a:xfrm>
          <a:prstGeom prst="straightConnector1">
            <a:avLst/>
          </a:prstGeom>
          <a:noFill/>
          <a:ln cap="flat" cmpd="sng" w="12700">
            <a:solidFill>
              <a:schemeClr val="lt1"/>
            </a:solidFill>
            <a:prstDash val="solid"/>
            <a:round/>
            <a:headEnd len="sm" w="sm" type="none"/>
            <a:tailEnd len="sm" w="sm" type="none"/>
          </a:ln>
        </p:spPr>
      </p:cxnSp>
      <p:cxnSp>
        <p:nvCxnSpPr>
          <p:cNvPr id="25" name="Google Shape;25;p48"/>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26" name="Google Shape;26;p48"/>
          <p:cNvCxnSpPr/>
          <p:nvPr/>
        </p:nvCxnSpPr>
        <p:spPr>
          <a:xfrm flipH="1">
            <a:off x="7335837" y="32278"/>
            <a:ext cx="4852989" cy="4852989"/>
          </a:xfrm>
          <a:prstGeom prst="straightConnector1">
            <a:avLst/>
          </a:prstGeom>
          <a:noFill/>
          <a:ln cap="flat" cmpd="sng" w="31750">
            <a:solidFill>
              <a:schemeClr val="lt1"/>
            </a:solidFill>
            <a:prstDash val="solid"/>
            <a:round/>
            <a:headEnd len="sm" w="sm" type="none"/>
            <a:tailEnd len="sm" w="sm" type="none"/>
          </a:ln>
        </p:spPr>
      </p:cxnSp>
      <p:cxnSp>
        <p:nvCxnSpPr>
          <p:cNvPr id="27" name="Google Shape;27;p48"/>
          <p:cNvCxnSpPr/>
          <p:nvPr/>
        </p:nvCxnSpPr>
        <p:spPr>
          <a:xfrm flipH="1">
            <a:off x="7845426" y="609601"/>
            <a:ext cx="4343399" cy="4343399"/>
          </a:xfrm>
          <a:prstGeom prst="straightConnector1">
            <a:avLst/>
          </a:prstGeom>
          <a:noFill/>
          <a:ln cap="flat" cmpd="sng" w="31750">
            <a:solidFill>
              <a:schemeClr val="l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panoramica con didascalia">
  <p:cSld name="Immagine panoramica con didascalia">
    <p:spTree>
      <p:nvGrpSpPr>
        <p:cNvPr id="79" name="Shape 79"/>
        <p:cNvGrpSpPr/>
        <p:nvPr/>
      </p:nvGrpSpPr>
      <p:grpSpPr>
        <a:xfrm>
          <a:off x="0" y="0"/>
          <a:ext cx="0" cy="0"/>
          <a:chOff x="0" y="0"/>
          <a:chExt cx="0" cy="0"/>
        </a:xfrm>
      </p:grpSpPr>
      <p:sp>
        <p:nvSpPr>
          <p:cNvPr id="80" name="Google Shape;80;p5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7"/>
          <p:cNvSpPr/>
          <p:nvPr>
            <p:ph idx="2" type="pic"/>
          </p:nvPr>
        </p:nvSpPr>
        <p:spPr>
          <a:xfrm>
            <a:off x="685800" y="533400"/>
            <a:ext cx="10818812" cy="31242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txBody>
          <a:bodyPr anchorCtr="0" anchor="t" bIns="45700" lIns="91425" spcFirstLastPara="1" rIns="91425" wrap="square" tIns="45700">
            <a:normAutofit/>
          </a:bodyPr>
          <a:lstStyle>
            <a:lvl1pPr lvl="0" marR="0" rtl="0" algn="ctr">
              <a:spcBef>
                <a:spcPts val="32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1pPr>
            <a:lvl2pPr lvl="1"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2pPr>
            <a:lvl3pPr lvl="2"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3pPr>
            <a:lvl4pPr lvl="3"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4pPr>
            <a:lvl5pPr lvl="4"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5pPr>
            <a:lvl6pPr lvl="5"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6pPr>
            <a:lvl7pPr lvl="6"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7pPr>
            <a:lvl8pPr lvl="7"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8pPr>
            <a:lvl9pPr lvl="8" marR="0" rtl="0" algn="l">
              <a:spcBef>
                <a:spcPts val="600"/>
              </a:spcBef>
              <a:spcAft>
                <a:spcPts val="60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9pPr>
          </a:lstStyle>
          <a:p/>
        </p:txBody>
      </p:sp>
      <p:sp>
        <p:nvSpPr>
          <p:cNvPr id="82" name="Google Shape;82;p57"/>
          <p:cNvSpPr txBox="1"/>
          <p:nvPr>
            <p:ph idx="1" type="body"/>
          </p:nvPr>
        </p:nvSpPr>
        <p:spPr>
          <a:xfrm>
            <a:off x="914402" y="3843867"/>
            <a:ext cx="8304210" cy="4572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280"/>
              <a:buFont typeface="Century Gothic"/>
              <a:buNone/>
              <a:defRPr sz="1600"/>
            </a:lvl1pPr>
            <a:lvl2pPr indent="-228600" lvl="1" marL="914400" algn="l">
              <a:spcBef>
                <a:spcPts val="600"/>
              </a:spcBef>
              <a:spcAft>
                <a:spcPts val="0"/>
              </a:spcAft>
              <a:buSzPts val="1440"/>
              <a:buFont typeface="Century Gothic"/>
              <a:buNone/>
              <a:defRPr/>
            </a:lvl2pPr>
            <a:lvl3pPr indent="-228600" lvl="2" marL="1371600" algn="l">
              <a:spcBef>
                <a:spcPts val="600"/>
              </a:spcBef>
              <a:spcAft>
                <a:spcPts val="0"/>
              </a:spcAft>
              <a:buSzPts val="1280"/>
              <a:buFont typeface="Century Gothic"/>
              <a:buNone/>
              <a:defRPr/>
            </a:lvl3pPr>
            <a:lvl4pPr indent="-228600" lvl="3" marL="1828800" algn="l">
              <a:spcBef>
                <a:spcPts val="600"/>
              </a:spcBef>
              <a:spcAft>
                <a:spcPts val="0"/>
              </a:spcAft>
              <a:buSzPts val="1120"/>
              <a:buFont typeface="Century Gothic"/>
              <a:buNone/>
              <a:defRPr/>
            </a:lvl4pPr>
            <a:lvl5pPr indent="-228600" lvl="4" marL="2286000" algn="l">
              <a:spcBef>
                <a:spcPts val="600"/>
              </a:spcBef>
              <a:spcAft>
                <a:spcPts val="0"/>
              </a:spcAft>
              <a:buSzPts val="1120"/>
              <a:buFont typeface="Century Gothic"/>
              <a:buNone/>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83" name="Google Shape;83;p57"/>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7"/>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7"/>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sottotitolo">
  <p:cSld name="Titolo e sottotitolo">
    <p:spTree>
      <p:nvGrpSpPr>
        <p:cNvPr id="86" name="Shape 86"/>
        <p:cNvGrpSpPr/>
        <p:nvPr/>
      </p:nvGrpSpPr>
      <p:grpSpPr>
        <a:xfrm>
          <a:off x="0" y="0"/>
          <a:ext cx="0" cy="0"/>
          <a:chOff x="0" y="0"/>
          <a:chExt cx="0" cy="0"/>
        </a:xfrm>
      </p:grpSpPr>
      <p:sp>
        <p:nvSpPr>
          <p:cNvPr id="87" name="Google Shape;87;p58"/>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58"/>
          <p:cNvSpPr txBox="1"/>
          <p:nvPr>
            <p:ph idx="1" type="body"/>
          </p:nvPr>
        </p:nvSpPr>
        <p:spPr>
          <a:xfrm>
            <a:off x="684212" y="4114800"/>
            <a:ext cx="8535988" cy="18796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89" name="Google Shape;89;p58"/>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8"/>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58"/>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zione con didascalia">
  <p:cSld name="Citazione con didascalia">
    <p:spTree>
      <p:nvGrpSpPr>
        <p:cNvPr id="92" name="Shape 92"/>
        <p:cNvGrpSpPr/>
        <p:nvPr/>
      </p:nvGrpSpPr>
      <p:grpSpPr>
        <a:xfrm>
          <a:off x="0" y="0"/>
          <a:ext cx="0" cy="0"/>
          <a:chOff x="0" y="0"/>
          <a:chExt cx="0" cy="0"/>
        </a:xfrm>
      </p:grpSpPr>
      <p:sp>
        <p:nvSpPr>
          <p:cNvPr id="93" name="Google Shape;93;p59"/>
          <p:cNvSpPr txBox="1"/>
          <p:nvPr>
            <p:ph type="title"/>
          </p:nvPr>
        </p:nvSpPr>
        <p:spPr>
          <a:xfrm>
            <a:off x="1141411" y="685800"/>
            <a:ext cx="9144001"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59"/>
          <p:cNvSpPr txBox="1"/>
          <p:nvPr>
            <p:ph idx="1" type="body"/>
          </p:nvPr>
        </p:nvSpPr>
        <p:spPr>
          <a:xfrm>
            <a:off x="1446212" y="3429000"/>
            <a:ext cx="8534400"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Font typeface="Century Gothic"/>
              <a:buNone/>
              <a:defRPr/>
            </a:lvl1pPr>
            <a:lvl2pPr indent="-228600" lvl="1" marL="914400" algn="l">
              <a:spcBef>
                <a:spcPts val="600"/>
              </a:spcBef>
              <a:spcAft>
                <a:spcPts val="0"/>
              </a:spcAft>
              <a:buSzPts val="1440"/>
              <a:buFont typeface="Century Gothic"/>
              <a:buNone/>
              <a:defRPr/>
            </a:lvl2pPr>
            <a:lvl3pPr indent="-228600" lvl="2" marL="1371600" algn="l">
              <a:spcBef>
                <a:spcPts val="600"/>
              </a:spcBef>
              <a:spcAft>
                <a:spcPts val="0"/>
              </a:spcAft>
              <a:buSzPts val="1280"/>
              <a:buFont typeface="Century Gothic"/>
              <a:buNone/>
              <a:defRPr/>
            </a:lvl3pPr>
            <a:lvl4pPr indent="-228600" lvl="3" marL="1828800" algn="l">
              <a:spcBef>
                <a:spcPts val="600"/>
              </a:spcBef>
              <a:spcAft>
                <a:spcPts val="0"/>
              </a:spcAft>
              <a:buSzPts val="1120"/>
              <a:buFont typeface="Century Gothic"/>
              <a:buNone/>
              <a:defRPr/>
            </a:lvl4pPr>
            <a:lvl5pPr indent="-228600" lvl="4" marL="2286000" algn="l">
              <a:spcBef>
                <a:spcPts val="600"/>
              </a:spcBef>
              <a:spcAft>
                <a:spcPts val="0"/>
              </a:spcAft>
              <a:buSzPts val="1120"/>
              <a:buFont typeface="Century Gothic"/>
              <a:buNone/>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95" name="Google Shape;95;p59"/>
          <p:cNvSpPr txBox="1"/>
          <p:nvPr>
            <p:ph idx="2" type="body"/>
          </p:nvPr>
        </p:nvSpPr>
        <p:spPr>
          <a:xfrm>
            <a:off x="684213" y="4301067"/>
            <a:ext cx="8534400" cy="1684865"/>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96" name="Google Shape;96;p59"/>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59"/>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9"/>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
        <p:nvSpPr>
          <p:cNvPr id="99" name="Google Shape;99;p59"/>
          <p:cNvSpPr txBox="1"/>
          <p:nvPr/>
        </p:nvSpPr>
        <p:spPr>
          <a:xfrm>
            <a:off x="531812" y="812222"/>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chemeClr val="lt1"/>
                </a:solidFill>
                <a:latin typeface="Century Gothic"/>
                <a:ea typeface="Century Gothic"/>
                <a:cs typeface="Century Gothic"/>
                <a:sym typeface="Century Gothic"/>
              </a:rPr>
              <a:t>“</a:t>
            </a:r>
            <a:endParaRPr/>
          </a:p>
        </p:txBody>
      </p:sp>
      <p:sp>
        <p:nvSpPr>
          <p:cNvPr id="100" name="Google Shape;100;p59"/>
          <p:cNvSpPr txBox="1"/>
          <p:nvPr/>
        </p:nvSpPr>
        <p:spPr>
          <a:xfrm>
            <a:off x="10285412" y="276860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it-IT"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p:cSld name="Scheda nome">
    <p:spTree>
      <p:nvGrpSpPr>
        <p:cNvPr id="101" name="Shape 101"/>
        <p:cNvGrpSpPr/>
        <p:nvPr/>
      </p:nvGrpSpPr>
      <p:grpSpPr>
        <a:xfrm>
          <a:off x="0" y="0"/>
          <a:ext cx="0" cy="0"/>
          <a:chOff x="0" y="0"/>
          <a:chExt cx="0" cy="0"/>
        </a:xfrm>
      </p:grpSpPr>
      <p:sp>
        <p:nvSpPr>
          <p:cNvPr id="102" name="Google Shape;102;p60"/>
          <p:cNvSpPr txBox="1"/>
          <p:nvPr>
            <p:ph type="title"/>
          </p:nvPr>
        </p:nvSpPr>
        <p:spPr>
          <a:xfrm>
            <a:off x="684212" y="3429000"/>
            <a:ext cx="8534400" cy="169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60"/>
          <p:cNvSpPr txBox="1"/>
          <p:nvPr>
            <p:ph idx="1" type="body"/>
          </p:nvPr>
        </p:nvSpPr>
        <p:spPr>
          <a:xfrm>
            <a:off x="684211" y="5132981"/>
            <a:ext cx="8535990"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104" name="Google Shape;104;p60"/>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60"/>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0"/>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citazione">
  <p:cSld name="Scheda nome citazione">
    <p:spTree>
      <p:nvGrpSpPr>
        <p:cNvPr id="107" name="Shape 107"/>
        <p:cNvGrpSpPr/>
        <p:nvPr/>
      </p:nvGrpSpPr>
      <p:grpSpPr>
        <a:xfrm>
          <a:off x="0" y="0"/>
          <a:ext cx="0" cy="0"/>
          <a:chOff x="0" y="0"/>
          <a:chExt cx="0" cy="0"/>
        </a:xfrm>
      </p:grpSpPr>
      <p:sp>
        <p:nvSpPr>
          <p:cNvPr id="108" name="Google Shape;108;p61"/>
          <p:cNvSpPr txBox="1"/>
          <p:nvPr>
            <p:ph type="title"/>
          </p:nvPr>
        </p:nvSpPr>
        <p:spPr>
          <a:xfrm>
            <a:off x="1141413" y="685800"/>
            <a:ext cx="91440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61"/>
          <p:cNvSpPr txBox="1"/>
          <p:nvPr>
            <p:ph idx="1" type="body"/>
          </p:nvPr>
        </p:nvSpPr>
        <p:spPr>
          <a:xfrm>
            <a:off x="684212" y="3928534"/>
            <a:ext cx="8534401" cy="104986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1920"/>
              <a:buNone/>
              <a:defRPr b="0" sz="2400" cap="none">
                <a:solidFill>
                  <a:schemeClr val="lt1"/>
                </a:solidFill>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10" name="Google Shape;110;p61"/>
          <p:cNvSpPr txBox="1"/>
          <p:nvPr>
            <p:ph idx="2" type="body"/>
          </p:nvPr>
        </p:nvSpPr>
        <p:spPr>
          <a:xfrm>
            <a:off x="684211" y="4978400"/>
            <a:ext cx="8534401"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111" name="Google Shape;111;p61"/>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61"/>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61"/>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
        <p:nvSpPr>
          <p:cNvPr id="114" name="Google Shape;114;p61"/>
          <p:cNvSpPr txBox="1"/>
          <p:nvPr/>
        </p:nvSpPr>
        <p:spPr>
          <a:xfrm>
            <a:off x="531812" y="812222"/>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chemeClr val="lt1"/>
                </a:solidFill>
                <a:latin typeface="Century Gothic"/>
                <a:ea typeface="Century Gothic"/>
                <a:cs typeface="Century Gothic"/>
                <a:sym typeface="Century Gothic"/>
              </a:rPr>
              <a:t>“</a:t>
            </a:r>
            <a:endParaRPr/>
          </a:p>
        </p:txBody>
      </p:sp>
      <p:sp>
        <p:nvSpPr>
          <p:cNvPr id="115" name="Google Shape;115;p61"/>
          <p:cNvSpPr txBox="1"/>
          <p:nvPr/>
        </p:nvSpPr>
        <p:spPr>
          <a:xfrm>
            <a:off x="10285412" y="276860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it-IT"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o o falso">
  <p:cSld name="Vero o falso">
    <p:spTree>
      <p:nvGrpSpPr>
        <p:cNvPr id="116" name="Shape 116"/>
        <p:cNvGrpSpPr/>
        <p:nvPr/>
      </p:nvGrpSpPr>
      <p:grpSpPr>
        <a:xfrm>
          <a:off x="0" y="0"/>
          <a:ext cx="0" cy="0"/>
          <a:chOff x="0" y="0"/>
          <a:chExt cx="0" cy="0"/>
        </a:xfrm>
      </p:grpSpPr>
      <p:sp>
        <p:nvSpPr>
          <p:cNvPr id="117" name="Google Shape;117;p62"/>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62"/>
          <p:cNvSpPr txBox="1"/>
          <p:nvPr>
            <p:ph idx="1" type="body"/>
          </p:nvPr>
        </p:nvSpPr>
        <p:spPr>
          <a:xfrm>
            <a:off x="684212" y="3928534"/>
            <a:ext cx="85344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1920"/>
              <a:buNone/>
              <a:defRPr b="0" sz="2400" cap="none">
                <a:solidFill>
                  <a:schemeClr val="lt1"/>
                </a:solidFill>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19" name="Google Shape;119;p62"/>
          <p:cNvSpPr txBox="1"/>
          <p:nvPr>
            <p:ph idx="2" type="body"/>
          </p:nvPr>
        </p:nvSpPr>
        <p:spPr>
          <a:xfrm>
            <a:off x="684211" y="4766732"/>
            <a:ext cx="8534401" cy="1227667"/>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120" name="Google Shape;120;p62"/>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62"/>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62"/>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23" name="Shape 123"/>
        <p:cNvGrpSpPr/>
        <p:nvPr/>
      </p:nvGrpSpPr>
      <p:grpSpPr>
        <a:xfrm>
          <a:off x="0" y="0"/>
          <a:ext cx="0" cy="0"/>
          <a:chOff x="0" y="0"/>
          <a:chExt cx="0" cy="0"/>
        </a:xfrm>
      </p:grpSpPr>
      <p:sp>
        <p:nvSpPr>
          <p:cNvPr id="124" name="Google Shape;124;p6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63"/>
          <p:cNvSpPr txBox="1"/>
          <p:nvPr>
            <p:ph idx="1" type="body"/>
          </p:nvPr>
        </p:nvSpPr>
        <p:spPr>
          <a:xfrm rot="5400000">
            <a:off x="3143778" y="-1773767"/>
            <a:ext cx="3615267" cy="85344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26" name="Google Shape;126;p63"/>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63"/>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63"/>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29" name="Shape 129"/>
        <p:cNvGrpSpPr/>
        <p:nvPr/>
      </p:nvGrpSpPr>
      <p:grpSpPr>
        <a:xfrm>
          <a:off x="0" y="0"/>
          <a:ext cx="0" cy="0"/>
          <a:chOff x="0" y="0"/>
          <a:chExt cx="0" cy="0"/>
        </a:xfrm>
      </p:grpSpPr>
      <p:sp>
        <p:nvSpPr>
          <p:cNvPr id="130" name="Google Shape;130;p64"/>
          <p:cNvSpPr txBox="1"/>
          <p:nvPr>
            <p:ph type="title"/>
          </p:nvPr>
        </p:nvSpPr>
        <p:spPr>
          <a:xfrm rot="5400000">
            <a:off x="7427912" y="1943100"/>
            <a:ext cx="4572000" cy="2057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64"/>
          <p:cNvSpPr txBox="1"/>
          <p:nvPr>
            <p:ph idx="1" type="body"/>
          </p:nvPr>
        </p:nvSpPr>
        <p:spPr>
          <a:xfrm rot="5400000">
            <a:off x="1943100" y="-571500"/>
            <a:ext cx="5308600" cy="78232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32" name="Google Shape;132;p64"/>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64"/>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64"/>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8" name="Shape 28"/>
        <p:cNvGrpSpPr/>
        <p:nvPr/>
      </p:nvGrpSpPr>
      <p:grpSpPr>
        <a:xfrm>
          <a:off x="0" y="0"/>
          <a:ext cx="0" cy="0"/>
          <a:chOff x="0" y="0"/>
          <a:chExt cx="0" cy="0"/>
        </a:xfrm>
      </p:grpSpPr>
      <p:sp>
        <p:nvSpPr>
          <p:cNvPr id="29" name="Google Shape;29;p49"/>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9"/>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1" name="Google Shape;31;p49"/>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9"/>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9"/>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34" name="Shape 34"/>
        <p:cNvGrpSpPr/>
        <p:nvPr/>
      </p:nvGrpSpPr>
      <p:grpSpPr>
        <a:xfrm>
          <a:off x="0" y="0"/>
          <a:ext cx="0" cy="0"/>
          <a:chOff x="0" y="0"/>
          <a:chExt cx="0" cy="0"/>
        </a:xfrm>
      </p:grpSpPr>
      <p:sp>
        <p:nvSpPr>
          <p:cNvPr id="35" name="Google Shape;35;p50"/>
          <p:cNvSpPr txBox="1"/>
          <p:nvPr>
            <p:ph type="title"/>
          </p:nvPr>
        </p:nvSpPr>
        <p:spPr>
          <a:xfrm>
            <a:off x="684211" y="2006600"/>
            <a:ext cx="8534401" cy="228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600"/>
              <a:buFont typeface="Century Gothic"/>
              <a:buNone/>
              <a:defRPr b="0" sz="3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0"/>
          <p:cNvSpPr txBox="1"/>
          <p:nvPr>
            <p:ph idx="1" type="body"/>
          </p:nvPr>
        </p:nvSpPr>
        <p:spPr>
          <a:xfrm>
            <a:off x="684213" y="4495800"/>
            <a:ext cx="8534400" cy="14986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37" name="Google Shape;37;p50"/>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0"/>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0"/>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40" name="Shape 40"/>
        <p:cNvGrpSpPr/>
        <p:nvPr/>
      </p:nvGrpSpPr>
      <p:grpSpPr>
        <a:xfrm>
          <a:off x="0" y="0"/>
          <a:ext cx="0" cy="0"/>
          <a:chOff x="0" y="0"/>
          <a:chExt cx="0" cy="0"/>
        </a:xfrm>
      </p:grpSpPr>
      <p:sp>
        <p:nvSpPr>
          <p:cNvPr id="41" name="Google Shape;41;p51"/>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1"/>
          <p:cNvSpPr txBox="1"/>
          <p:nvPr>
            <p:ph idx="1" type="body"/>
          </p:nvPr>
        </p:nvSpPr>
        <p:spPr>
          <a:xfrm>
            <a:off x="684211" y="685800"/>
            <a:ext cx="4937655" cy="3615267"/>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43" name="Google Shape;43;p51"/>
          <p:cNvSpPr txBox="1"/>
          <p:nvPr>
            <p:ph idx="2" type="body"/>
          </p:nvPr>
        </p:nvSpPr>
        <p:spPr>
          <a:xfrm>
            <a:off x="5808133" y="685801"/>
            <a:ext cx="4934479" cy="3615266"/>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44" name="Google Shape;44;p51"/>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1"/>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1"/>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47" name="Shape 47"/>
        <p:cNvGrpSpPr/>
        <p:nvPr/>
      </p:nvGrpSpPr>
      <p:grpSpPr>
        <a:xfrm>
          <a:off x="0" y="0"/>
          <a:ext cx="0" cy="0"/>
          <a:chOff x="0" y="0"/>
          <a:chExt cx="0" cy="0"/>
        </a:xfrm>
      </p:grpSpPr>
      <p:sp>
        <p:nvSpPr>
          <p:cNvPr id="48" name="Google Shape;48;p5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2"/>
          <p:cNvSpPr txBox="1"/>
          <p:nvPr>
            <p:ph idx="1" type="body"/>
          </p:nvPr>
        </p:nvSpPr>
        <p:spPr>
          <a:xfrm>
            <a:off x="972080" y="685800"/>
            <a:ext cx="4649787"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240"/>
              <a:buNone/>
              <a:defRPr b="0" sz="2800">
                <a:solidFill>
                  <a:schemeClr val="lt1"/>
                </a:solidFill>
              </a:defRPr>
            </a:lvl1pPr>
            <a:lvl2pPr indent="-228600" lvl="1" marL="914400" algn="l">
              <a:spcBef>
                <a:spcPts val="600"/>
              </a:spcBef>
              <a:spcAft>
                <a:spcPts val="0"/>
              </a:spcAft>
              <a:buSzPts val="1600"/>
              <a:buNone/>
              <a:defRPr b="1" sz="2000"/>
            </a:lvl2pPr>
            <a:lvl3pPr indent="-228600" lvl="2" marL="1371600" algn="l">
              <a:spcBef>
                <a:spcPts val="600"/>
              </a:spcBef>
              <a:spcAft>
                <a:spcPts val="0"/>
              </a:spcAft>
              <a:buSzPts val="1440"/>
              <a:buNone/>
              <a:defRPr b="1" sz="1800"/>
            </a:lvl3pPr>
            <a:lvl4pPr indent="-228600" lvl="3" marL="1828800" algn="l">
              <a:spcBef>
                <a:spcPts val="600"/>
              </a:spcBef>
              <a:spcAft>
                <a:spcPts val="0"/>
              </a:spcAft>
              <a:buSzPts val="1280"/>
              <a:buNone/>
              <a:defRPr b="1" sz="1600"/>
            </a:lvl4pPr>
            <a:lvl5pPr indent="-228600" lvl="4" marL="2286000" algn="l">
              <a:spcBef>
                <a:spcPts val="600"/>
              </a:spcBef>
              <a:spcAft>
                <a:spcPts val="0"/>
              </a:spcAft>
              <a:buSzPts val="1280"/>
              <a:buNone/>
              <a:defRPr b="1" sz="1600"/>
            </a:lvl5pPr>
            <a:lvl6pPr indent="-228600" lvl="5" marL="2743200" algn="l">
              <a:spcBef>
                <a:spcPts val="600"/>
              </a:spcBef>
              <a:spcAft>
                <a:spcPts val="0"/>
              </a:spcAft>
              <a:buSzPts val="1280"/>
              <a:buNone/>
              <a:defRPr b="1" sz="1600"/>
            </a:lvl6pPr>
            <a:lvl7pPr indent="-228600" lvl="6" marL="3200400" algn="l">
              <a:spcBef>
                <a:spcPts val="600"/>
              </a:spcBef>
              <a:spcAft>
                <a:spcPts val="0"/>
              </a:spcAft>
              <a:buSzPts val="1280"/>
              <a:buNone/>
              <a:defRPr b="1" sz="1600"/>
            </a:lvl7pPr>
            <a:lvl8pPr indent="-228600" lvl="7" marL="3657600" algn="l">
              <a:spcBef>
                <a:spcPts val="600"/>
              </a:spcBef>
              <a:spcAft>
                <a:spcPts val="0"/>
              </a:spcAft>
              <a:buSzPts val="1280"/>
              <a:buNone/>
              <a:defRPr b="1" sz="1600"/>
            </a:lvl8pPr>
            <a:lvl9pPr indent="-228600" lvl="8" marL="4114800" algn="l">
              <a:spcBef>
                <a:spcPts val="600"/>
              </a:spcBef>
              <a:spcAft>
                <a:spcPts val="600"/>
              </a:spcAft>
              <a:buSzPts val="1280"/>
              <a:buNone/>
              <a:defRPr b="1" sz="1600"/>
            </a:lvl9pPr>
          </a:lstStyle>
          <a:p/>
        </p:txBody>
      </p:sp>
      <p:sp>
        <p:nvSpPr>
          <p:cNvPr id="50" name="Google Shape;50;p52"/>
          <p:cNvSpPr txBox="1"/>
          <p:nvPr>
            <p:ph idx="2" type="body"/>
          </p:nvPr>
        </p:nvSpPr>
        <p:spPr>
          <a:xfrm>
            <a:off x="684211" y="1270529"/>
            <a:ext cx="4937655" cy="3030538"/>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51" name="Google Shape;51;p52"/>
          <p:cNvSpPr txBox="1"/>
          <p:nvPr>
            <p:ph idx="3" type="body"/>
          </p:nvPr>
        </p:nvSpPr>
        <p:spPr>
          <a:xfrm>
            <a:off x="6079066" y="685800"/>
            <a:ext cx="4665134"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240"/>
              <a:buNone/>
              <a:defRPr b="0" sz="2800">
                <a:solidFill>
                  <a:schemeClr val="lt1"/>
                </a:solidFill>
              </a:defRPr>
            </a:lvl1pPr>
            <a:lvl2pPr indent="-228600" lvl="1" marL="914400" algn="l">
              <a:spcBef>
                <a:spcPts val="600"/>
              </a:spcBef>
              <a:spcAft>
                <a:spcPts val="0"/>
              </a:spcAft>
              <a:buSzPts val="1600"/>
              <a:buNone/>
              <a:defRPr b="1" sz="2000"/>
            </a:lvl2pPr>
            <a:lvl3pPr indent="-228600" lvl="2" marL="1371600" algn="l">
              <a:spcBef>
                <a:spcPts val="600"/>
              </a:spcBef>
              <a:spcAft>
                <a:spcPts val="0"/>
              </a:spcAft>
              <a:buSzPts val="1440"/>
              <a:buNone/>
              <a:defRPr b="1" sz="1800"/>
            </a:lvl3pPr>
            <a:lvl4pPr indent="-228600" lvl="3" marL="1828800" algn="l">
              <a:spcBef>
                <a:spcPts val="600"/>
              </a:spcBef>
              <a:spcAft>
                <a:spcPts val="0"/>
              </a:spcAft>
              <a:buSzPts val="1280"/>
              <a:buNone/>
              <a:defRPr b="1" sz="1600"/>
            </a:lvl4pPr>
            <a:lvl5pPr indent="-228600" lvl="4" marL="2286000" algn="l">
              <a:spcBef>
                <a:spcPts val="600"/>
              </a:spcBef>
              <a:spcAft>
                <a:spcPts val="0"/>
              </a:spcAft>
              <a:buSzPts val="1280"/>
              <a:buNone/>
              <a:defRPr b="1" sz="1600"/>
            </a:lvl5pPr>
            <a:lvl6pPr indent="-228600" lvl="5" marL="2743200" algn="l">
              <a:spcBef>
                <a:spcPts val="600"/>
              </a:spcBef>
              <a:spcAft>
                <a:spcPts val="0"/>
              </a:spcAft>
              <a:buSzPts val="1280"/>
              <a:buNone/>
              <a:defRPr b="1" sz="1600"/>
            </a:lvl6pPr>
            <a:lvl7pPr indent="-228600" lvl="6" marL="3200400" algn="l">
              <a:spcBef>
                <a:spcPts val="600"/>
              </a:spcBef>
              <a:spcAft>
                <a:spcPts val="0"/>
              </a:spcAft>
              <a:buSzPts val="1280"/>
              <a:buNone/>
              <a:defRPr b="1" sz="1600"/>
            </a:lvl7pPr>
            <a:lvl8pPr indent="-228600" lvl="7" marL="3657600" algn="l">
              <a:spcBef>
                <a:spcPts val="600"/>
              </a:spcBef>
              <a:spcAft>
                <a:spcPts val="0"/>
              </a:spcAft>
              <a:buSzPts val="1280"/>
              <a:buNone/>
              <a:defRPr b="1" sz="1600"/>
            </a:lvl8pPr>
            <a:lvl9pPr indent="-228600" lvl="8" marL="4114800" algn="l">
              <a:spcBef>
                <a:spcPts val="600"/>
              </a:spcBef>
              <a:spcAft>
                <a:spcPts val="600"/>
              </a:spcAft>
              <a:buSzPts val="1280"/>
              <a:buNone/>
              <a:defRPr b="1" sz="1600"/>
            </a:lvl9pPr>
          </a:lstStyle>
          <a:p/>
        </p:txBody>
      </p:sp>
      <p:sp>
        <p:nvSpPr>
          <p:cNvPr id="52" name="Google Shape;52;p52"/>
          <p:cNvSpPr txBox="1"/>
          <p:nvPr>
            <p:ph idx="4" type="body"/>
          </p:nvPr>
        </p:nvSpPr>
        <p:spPr>
          <a:xfrm>
            <a:off x="5806545" y="1262062"/>
            <a:ext cx="4929188" cy="3030538"/>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53" name="Google Shape;53;p52"/>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52"/>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2"/>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56" name="Shape 56"/>
        <p:cNvGrpSpPr/>
        <p:nvPr/>
      </p:nvGrpSpPr>
      <p:grpSpPr>
        <a:xfrm>
          <a:off x="0" y="0"/>
          <a:ext cx="0" cy="0"/>
          <a:chOff x="0" y="0"/>
          <a:chExt cx="0" cy="0"/>
        </a:xfrm>
      </p:grpSpPr>
      <p:sp>
        <p:nvSpPr>
          <p:cNvPr id="57" name="Google Shape;57;p5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3"/>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3"/>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3"/>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61" name="Shape 61"/>
        <p:cNvGrpSpPr/>
        <p:nvPr/>
      </p:nvGrpSpPr>
      <p:grpSpPr>
        <a:xfrm>
          <a:off x="0" y="0"/>
          <a:ext cx="0" cy="0"/>
          <a:chOff x="0" y="0"/>
          <a:chExt cx="0" cy="0"/>
        </a:xfrm>
      </p:grpSpPr>
      <p:sp>
        <p:nvSpPr>
          <p:cNvPr id="62" name="Google Shape;62;p54"/>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4"/>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4"/>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65" name="Shape 65"/>
        <p:cNvGrpSpPr/>
        <p:nvPr/>
      </p:nvGrpSpPr>
      <p:grpSpPr>
        <a:xfrm>
          <a:off x="0" y="0"/>
          <a:ext cx="0" cy="0"/>
          <a:chOff x="0" y="0"/>
          <a:chExt cx="0" cy="0"/>
        </a:xfrm>
      </p:grpSpPr>
      <p:sp>
        <p:nvSpPr>
          <p:cNvPr id="66" name="Google Shape;66;p55"/>
          <p:cNvSpPr txBox="1"/>
          <p:nvPr>
            <p:ph type="title"/>
          </p:nvPr>
        </p:nvSpPr>
        <p:spPr>
          <a:xfrm>
            <a:off x="7085012" y="685800"/>
            <a:ext cx="3657600"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5"/>
          <p:cNvSpPr txBox="1"/>
          <p:nvPr>
            <p:ph idx="1" type="body"/>
          </p:nvPr>
        </p:nvSpPr>
        <p:spPr>
          <a:xfrm>
            <a:off x="684212" y="685800"/>
            <a:ext cx="5943601" cy="5308600"/>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68" name="Google Shape;68;p55"/>
          <p:cNvSpPr txBox="1"/>
          <p:nvPr>
            <p:ph idx="2" type="body"/>
          </p:nvPr>
        </p:nvSpPr>
        <p:spPr>
          <a:xfrm>
            <a:off x="7085012" y="2209799"/>
            <a:ext cx="3657600" cy="2091267"/>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280"/>
              <a:buNone/>
              <a:defRPr sz="1600"/>
            </a:lvl1pPr>
            <a:lvl2pPr indent="-228600" lvl="1" marL="914400" algn="l">
              <a:spcBef>
                <a:spcPts val="600"/>
              </a:spcBef>
              <a:spcAft>
                <a:spcPts val="0"/>
              </a:spcAft>
              <a:buSzPts val="960"/>
              <a:buNone/>
              <a:defRPr sz="1200"/>
            </a:lvl2pPr>
            <a:lvl3pPr indent="-228600" lvl="2" marL="1371600" algn="l">
              <a:spcBef>
                <a:spcPts val="600"/>
              </a:spcBef>
              <a:spcAft>
                <a:spcPts val="0"/>
              </a:spcAft>
              <a:buSzPts val="800"/>
              <a:buNone/>
              <a:defRPr sz="1000"/>
            </a:lvl3pPr>
            <a:lvl4pPr indent="-228600" lvl="3" marL="1828800" algn="l">
              <a:spcBef>
                <a:spcPts val="600"/>
              </a:spcBef>
              <a:spcAft>
                <a:spcPts val="0"/>
              </a:spcAft>
              <a:buSzPts val="720"/>
              <a:buNone/>
              <a:defRPr sz="900"/>
            </a:lvl4pPr>
            <a:lvl5pPr indent="-228600" lvl="4" marL="2286000" algn="l">
              <a:spcBef>
                <a:spcPts val="600"/>
              </a:spcBef>
              <a:spcAft>
                <a:spcPts val="0"/>
              </a:spcAft>
              <a:buSzPts val="720"/>
              <a:buNone/>
              <a:defRPr sz="900"/>
            </a:lvl5pPr>
            <a:lvl6pPr indent="-228600" lvl="5" marL="2743200" algn="l">
              <a:spcBef>
                <a:spcPts val="600"/>
              </a:spcBef>
              <a:spcAft>
                <a:spcPts val="0"/>
              </a:spcAft>
              <a:buSzPts val="720"/>
              <a:buNone/>
              <a:defRPr sz="900"/>
            </a:lvl6pPr>
            <a:lvl7pPr indent="-228600" lvl="6" marL="3200400" algn="l">
              <a:spcBef>
                <a:spcPts val="600"/>
              </a:spcBef>
              <a:spcAft>
                <a:spcPts val="0"/>
              </a:spcAft>
              <a:buSzPts val="720"/>
              <a:buNone/>
              <a:defRPr sz="900"/>
            </a:lvl7pPr>
            <a:lvl8pPr indent="-228600" lvl="7" marL="3657600" algn="l">
              <a:spcBef>
                <a:spcPts val="600"/>
              </a:spcBef>
              <a:spcAft>
                <a:spcPts val="0"/>
              </a:spcAft>
              <a:buSzPts val="720"/>
              <a:buNone/>
              <a:defRPr sz="900"/>
            </a:lvl8pPr>
            <a:lvl9pPr indent="-228600" lvl="8" marL="4114800" algn="l">
              <a:spcBef>
                <a:spcPts val="600"/>
              </a:spcBef>
              <a:spcAft>
                <a:spcPts val="600"/>
              </a:spcAft>
              <a:buSzPts val="720"/>
              <a:buNone/>
              <a:defRPr sz="900"/>
            </a:lvl9pPr>
          </a:lstStyle>
          <a:p/>
        </p:txBody>
      </p:sp>
      <p:sp>
        <p:nvSpPr>
          <p:cNvPr id="69" name="Google Shape;69;p55"/>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5"/>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5"/>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72" name="Shape 72"/>
        <p:cNvGrpSpPr/>
        <p:nvPr/>
      </p:nvGrpSpPr>
      <p:grpSpPr>
        <a:xfrm>
          <a:off x="0" y="0"/>
          <a:ext cx="0" cy="0"/>
          <a:chOff x="0" y="0"/>
          <a:chExt cx="0" cy="0"/>
        </a:xfrm>
      </p:grpSpPr>
      <p:sp>
        <p:nvSpPr>
          <p:cNvPr id="73" name="Google Shape;73;p56"/>
          <p:cNvSpPr txBox="1"/>
          <p:nvPr>
            <p:ph type="title"/>
          </p:nvPr>
        </p:nvSpPr>
        <p:spPr>
          <a:xfrm>
            <a:off x="4722812" y="1447800"/>
            <a:ext cx="60198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6"/>
          <p:cNvSpPr/>
          <p:nvPr>
            <p:ph idx="2" type="pic"/>
          </p:nvPr>
        </p:nvSpPr>
        <p:spPr>
          <a:xfrm>
            <a:off x="989012" y="914400"/>
            <a:ext cx="3280974" cy="45720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txBody>
          <a:bodyPr anchorCtr="0" anchor="t" bIns="45700" lIns="91425" spcFirstLastPara="1" rIns="91425" wrap="square" tIns="45700">
            <a:normAutofit/>
          </a:bodyPr>
          <a:lstStyle>
            <a:lvl1pPr lvl="0" marR="0" rtl="0" algn="ctr">
              <a:spcBef>
                <a:spcPts val="32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1pPr>
            <a:lvl2pPr lvl="1"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2pPr>
            <a:lvl3pPr lvl="2"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3pPr>
            <a:lvl4pPr lvl="3"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4pPr>
            <a:lvl5pPr lvl="4"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5pPr>
            <a:lvl6pPr lvl="5"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6pPr>
            <a:lvl7pPr lvl="6"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7pPr>
            <a:lvl8pPr lvl="7" marR="0" rtl="0" algn="l">
              <a:spcBef>
                <a:spcPts val="600"/>
              </a:spcBef>
              <a:spcAft>
                <a:spcPts val="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8pPr>
            <a:lvl9pPr lvl="8" marR="0" rtl="0" algn="l">
              <a:spcBef>
                <a:spcPts val="600"/>
              </a:spcBef>
              <a:spcAft>
                <a:spcPts val="600"/>
              </a:spcAft>
              <a:buClr>
                <a:schemeClr val="lt1"/>
              </a:buClr>
              <a:buSzPts val="1280"/>
              <a:buFont typeface="Noto Sans Symbols"/>
              <a:buNone/>
              <a:defRPr b="0" i="0" sz="1600" u="none" cap="none" strike="noStrike">
                <a:solidFill>
                  <a:srgbClr val="0F486F"/>
                </a:solidFill>
                <a:latin typeface="Century Gothic"/>
                <a:ea typeface="Century Gothic"/>
                <a:cs typeface="Century Gothic"/>
                <a:sym typeface="Century Gothic"/>
              </a:defRPr>
            </a:lvl9pPr>
          </a:lstStyle>
          <a:p/>
        </p:txBody>
      </p:sp>
      <p:sp>
        <p:nvSpPr>
          <p:cNvPr id="75" name="Google Shape;75;p56"/>
          <p:cNvSpPr txBox="1"/>
          <p:nvPr>
            <p:ph idx="1" type="body"/>
          </p:nvPr>
        </p:nvSpPr>
        <p:spPr>
          <a:xfrm>
            <a:off x="4722812" y="2777066"/>
            <a:ext cx="6021388" cy="204893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lvl1pPr>
            <a:lvl2pPr indent="-228600" lvl="1" marL="914400" algn="l">
              <a:spcBef>
                <a:spcPts val="600"/>
              </a:spcBef>
              <a:spcAft>
                <a:spcPts val="0"/>
              </a:spcAft>
              <a:buSzPts val="960"/>
              <a:buNone/>
              <a:defRPr sz="1200"/>
            </a:lvl2pPr>
            <a:lvl3pPr indent="-228600" lvl="2" marL="1371600" algn="l">
              <a:spcBef>
                <a:spcPts val="600"/>
              </a:spcBef>
              <a:spcAft>
                <a:spcPts val="0"/>
              </a:spcAft>
              <a:buSzPts val="800"/>
              <a:buNone/>
              <a:defRPr sz="1000"/>
            </a:lvl3pPr>
            <a:lvl4pPr indent="-228600" lvl="3" marL="1828800" algn="l">
              <a:spcBef>
                <a:spcPts val="600"/>
              </a:spcBef>
              <a:spcAft>
                <a:spcPts val="0"/>
              </a:spcAft>
              <a:buSzPts val="720"/>
              <a:buNone/>
              <a:defRPr sz="900"/>
            </a:lvl4pPr>
            <a:lvl5pPr indent="-228600" lvl="4" marL="2286000" algn="l">
              <a:spcBef>
                <a:spcPts val="600"/>
              </a:spcBef>
              <a:spcAft>
                <a:spcPts val="0"/>
              </a:spcAft>
              <a:buSzPts val="720"/>
              <a:buNone/>
              <a:defRPr sz="900"/>
            </a:lvl5pPr>
            <a:lvl6pPr indent="-228600" lvl="5" marL="2743200" algn="l">
              <a:spcBef>
                <a:spcPts val="600"/>
              </a:spcBef>
              <a:spcAft>
                <a:spcPts val="0"/>
              </a:spcAft>
              <a:buSzPts val="720"/>
              <a:buNone/>
              <a:defRPr sz="900"/>
            </a:lvl6pPr>
            <a:lvl7pPr indent="-228600" lvl="6" marL="3200400" algn="l">
              <a:spcBef>
                <a:spcPts val="600"/>
              </a:spcBef>
              <a:spcAft>
                <a:spcPts val="0"/>
              </a:spcAft>
              <a:buSzPts val="720"/>
              <a:buNone/>
              <a:defRPr sz="900"/>
            </a:lvl7pPr>
            <a:lvl8pPr indent="-228600" lvl="7" marL="3657600" algn="l">
              <a:spcBef>
                <a:spcPts val="600"/>
              </a:spcBef>
              <a:spcAft>
                <a:spcPts val="0"/>
              </a:spcAft>
              <a:buSzPts val="720"/>
              <a:buNone/>
              <a:defRPr sz="900"/>
            </a:lvl8pPr>
            <a:lvl9pPr indent="-228600" lvl="8" marL="4114800" algn="l">
              <a:spcBef>
                <a:spcPts val="600"/>
              </a:spcBef>
              <a:spcAft>
                <a:spcPts val="600"/>
              </a:spcAft>
              <a:buSzPts val="720"/>
              <a:buNone/>
              <a:defRPr sz="900"/>
            </a:lvl9pPr>
          </a:lstStyle>
          <a:p/>
        </p:txBody>
      </p:sp>
      <p:sp>
        <p:nvSpPr>
          <p:cNvPr id="76" name="Google Shape;76;p56"/>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6"/>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6"/>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5" name="Shape 5"/>
        <p:cNvGrpSpPr/>
        <p:nvPr/>
      </p:nvGrpSpPr>
      <p:grpSpPr>
        <a:xfrm>
          <a:off x="0" y="0"/>
          <a:ext cx="0" cy="0"/>
          <a:chOff x="0" y="0"/>
          <a:chExt cx="0" cy="0"/>
        </a:xfrm>
      </p:grpSpPr>
      <p:grpSp>
        <p:nvGrpSpPr>
          <p:cNvPr id="6" name="Google Shape;6;p47"/>
          <p:cNvGrpSpPr/>
          <p:nvPr/>
        </p:nvGrpSpPr>
        <p:grpSpPr>
          <a:xfrm>
            <a:off x="9206969" y="2963333"/>
            <a:ext cx="2981859" cy="3208867"/>
            <a:chOff x="9206969" y="2963333"/>
            <a:chExt cx="2981859" cy="3208867"/>
          </a:xfrm>
        </p:grpSpPr>
        <p:cxnSp>
          <p:nvCxnSpPr>
            <p:cNvPr id="7" name="Google Shape;7;p47"/>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8" name="Google Shape;8;p47"/>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9" name="Google Shape;9;p47"/>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10" name="Google Shape;10;p47"/>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11" name="Google Shape;11;p47"/>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
        <p:nvSpPr>
          <p:cNvPr id="12" name="Google Shape;12;p4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47"/>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lvl1pPr indent="-330200" lvl="0" marL="457200" marR="0" rtl="0" algn="l">
              <a:spcBef>
                <a:spcPts val="400"/>
              </a:spcBef>
              <a:spcAft>
                <a:spcPts val="0"/>
              </a:spcAft>
              <a:buClr>
                <a:schemeClr val="lt1"/>
              </a:buClr>
              <a:buSzPts val="1600"/>
              <a:buFont typeface="Noto Sans Symbols"/>
              <a:buChar char="▶"/>
              <a:defRPr b="0" i="0" sz="2000" u="none" cap="none" strike="noStrike">
                <a:solidFill>
                  <a:srgbClr val="0F486F"/>
                </a:solidFill>
                <a:latin typeface="Century Gothic"/>
                <a:ea typeface="Century Gothic"/>
                <a:cs typeface="Century Gothic"/>
                <a:sym typeface="Century Gothic"/>
              </a:defRPr>
            </a:lvl1pPr>
            <a:lvl2pPr indent="-320040" lvl="1" marL="914400" marR="0" rtl="0" algn="l">
              <a:spcBef>
                <a:spcPts val="600"/>
              </a:spcBef>
              <a:spcAft>
                <a:spcPts val="0"/>
              </a:spcAft>
              <a:buClr>
                <a:schemeClr val="lt1"/>
              </a:buClr>
              <a:buSzPts val="1440"/>
              <a:buFont typeface="Noto Sans Symbols"/>
              <a:buChar char="▶"/>
              <a:defRPr b="0" i="0" sz="1800" u="none" cap="none" strike="noStrike">
                <a:solidFill>
                  <a:srgbClr val="0F486F"/>
                </a:solidFill>
                <a:latin typeface="Century Gothic"/>
                <a:ea typeface="Century Gothic"/>
                <a:cs typeface="Century Gothic"/>
                <a:sym typeface="Century Gothic"/>
              </a:defRPr>
            </a:lvl2pPr>
            <a:lvl3pPr indent="-309880" lvl="2" marL="1371600" marR="0" rtl="0" algn="l">
              <a:spcBef>
                <a:spcPts val="600"/>
              </a:spcBef>
              <a:spcAft>
                <a:spcPts val="0"/>
              </a:spcAft>
              <a:buClr>
                <a:schemeClr val="lt1"/>
              </a:buClr>
              <a:buSzPts val="1280"/>
              <a:buFont typeface="Noto Sans Symbols"/>
              <a:buChar char="▶"/>
              <a:defRPr b="0" i="0" sz="1600" u="none" cap="none" strike="noStrike">
                <a:solidFill>
                  <a:srgbClr val="0F486F"/>
                </a:solidFill>
                <a:latin typeface="Century Gothic"/>
                <a:ea typeface="Century Gothic"/>
                <a:cs typeface="Century Gothic"/>
                <a:sym typeface="Century Gothic"/>
              </a:defRPr>
            </a:lvl3pPr>
            <a:lvl4pPr indent="-299719" lvl="3" marL="18288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4pPr>
            <a:lvl5pPr indent="-299720" lvl="4" marL="22860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5pPr>
            <a:lvl6pPr indent="-299720" lvl="5" marL="27432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6pPr>
            <a:lvl7pPr indent="-299720" lvl="6" marL="32004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7pPr>
            <a:lvl8pPr indent="-299720" lvl="7" marL="36576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8pPr>
            <a:lvl9pPr indent="-299720" lvl="8" marL="4114800" marR="0" rtl="0" algn="l">
              <a:spcBef>
                <a:spcPts val="600"/>
              </a:spcBef>
              <a:spcAft>
                <a:spcPts val="60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9pPr>
          </a:lstStyle>
          <a:p/>
        </p:txBody>
      </p:sp>
      <p:sp>
        <p:nvSpPr>
          <p:cNvPr id="14" name="Google Shape;14;p47"/>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09304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47"/>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09304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47"/>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3200" u="none" cap="none" strike="noStrike">
                <a:solidFill>
                  <a:srgbClr val="09304A"/>
                </a:solidFill>
                <a:latin typeface="Century Gothic"/>
                <a:ea typeface="Century Gothic"/>
                <a:cs typeface="Century Gothic"/>
                <a:sym typeface="Century Gothic"/>
              </a:defRPr>
            </a:lvl1pPr>
            <a:lvl2pPr indent="0" lvl="1" marL="0" marR="0" rtl="0" algn="r">
              <a:spcBef>
                <a:spcPts val="0"/>
              </a:spcBef>
              <a:buNone/>
              <a:defRPr b="0" i="0" sz="3200" u="none" cap="none" strike="noStrike">
                <a:solidFill>
                  <a:srgbClr val="09304A"/>
                </a:solidFill>
                <a:latin typeface="Century Gothic"/>
                <a:ea typeface="Century Gothic"/>
                <a:cs typeface="Century Gothic"/>
                <a:sym typeface="Century Gothic"/>
              </a:defRPr>
            </a:lvl2pPr>
            <a:lvl3pPr indent="0" lvl="2" marL="0" marR="0" rtl="0" algn="r">
              <a:spcBef>
                <a:spcPts val="0"/>
              </a:spcBef>
              <a:buNone/>
              <a:defRPr b="0" i="0" sz="3200" u="none" cap="none" strike="noStrike">
                <a:solidFill>
                  <a:srgbClr val="09304A"/>
                </a:solidFill>
                <a:latin typeface="Century Gothic"/>
                <a:ea typeface="Century Gothic"/>
                <a:cs typeface="Century Gothic"/>
                <a:sym typeface="Century Gothic"/>
              </a:defRPr>
            </a:lvl3pPr>
            <a:lvl4pPr indent="0" lvl="3" marL="0" marR="0" rtl="0" algn="r">
              <a:spcBef>
                <a:spcPts val="0"/>
              </a:spcBef>
              <a:buNone/>
              <a:defRPr b="0" i="0" sz="3200" u="none" cap="none" strike="noStrike">
                <a:solidFill>
                  <a:srgbClr val="09304A"/>
                </a:solidFill>
                <a:latin typeface="Century Gothic"/>
                <a:ea typeface="Century Gothic"/>
                <a:cs typeface="Century Gothic"/>
                <a:sym typeface="Century Gothic"/>
              </a:defRPr>
            </a:lvl4pPr>
            <a:lvl5pPr indent="0" lvl="4" marL="0" marR="0" rtl="0" algn="r">
              <a:spcBef>
                <a:spcPts val="0"/>
              </a:spcBef>
              <a:buNone/>
              <a:defRPr b="0" i="0" sz="3200" u="none" cap="none" strike="noStrike">
                <a:solidFill>
                  <a:srgbClr val="09304A"/>
                </a:solidFill>
                <a:latin typeface="Century Gothic"/>
                <a:ea typeface="Century Gothic"/>
                <a:cs typeface="Century Gothic"/>
                <a:sym typeface="Century Gothic"/>
              </a:defRPr>
            </a:lvl5pPr>
            <a:lvl6pPr indent="0" lvl="5" marL="0" marR="0" rtl="0" algn="r">
              <a:spcBef>
                <a:spcPts val="0"/>
              </a:spcBef>
              <a:buNone/>
              <a:defRPr b="0" i="0" sz="3200" u="none" cap="none" strike="noStrike">
                <a:solidFill>
                  <a:srgbClr val="09304A"/>
                </a:solidFill>
                <a:latin typeface="Century Gothic"/>
                <a:ea typeface="Century Gothic"/>
                <a:cs typeface="Century Gothic"/>
                <a:sym typeface="Century Gothic"/>
              </a:defRPr>
            </a:lvl6pPr>
            <a:lvl7pPr indent="0" lvl="6" marL="0" marR="0" rtl="0" algn="r">
              <a:spcBef>
                <a:spcPts val="0"/>
              </a:spcBef>
              <a:buNone/>
              <a:defRPr b="0" i="0" sz="3200" u="none" cap="none" strike="noStrike">
                <a:solidFill>
                  <a:srgbClr val="09304A"/>
                </a:solidFill>
                <a:latin typeface="Century Gothic"/>
                <a:ea typeface="Century Gothic"/>
                <a:cs typeface="Century Gothic"/>
                <a:sym typeface="Century Gothic"/>
              </a:defRPr>
            </a:lvl7pPr>
            <a:lvl8pPr indent="0" lvl="7" marL="0" marR="0" rtl="0" algn="r">
              <a:spcBef>
                <a:spcPts val="0"/>
              </a:spcBef>
              <a:buNone/>
              <a:defRPr b="0" i="0" sz="3200" u="none" cap="none" strike="noStrike">
                <a:solidFill>
                  <a:srgbClr val="09304A"/>
                </a:solidFill>
                <a:latin typeface="Century Gothic"/>
                <a:ea typeface="Century Gothic"/>
                <a:cs typeface="Century Gothic"/>
                <a:sym typeface="Century Gothic"/>
              </a:defRPr>
            </a:lvl8pPr>
            <a:lvl9pPr indent="0" lvl="8" marL="0" marR="0" rtl="0" algn="r">
              <a:spcBef>
                <a:spcPts val="0"/>
              </a:spcBef>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2.png"/><Relationship Id="rId8"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31.jpg"/><Relationship Id="rId5"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jpg"/><Relationship Id="rId4" Type="http://schemas.openxmlformats.org/officeDocument/2006/relationships/image" Target="../media/image23.jpg"/><Relationship Id="rId5" Type="http://schemas.openxmlformats.org/officeDocument/2006/relationships/image" Target="../media/image16.jpg"/><Relationship Id="rId6"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30.jpg"/><Relationship Id="rId5"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29.jpg"/><Relationship Id="rId5"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jpg"/><Relationship Id="rId4" Type="http://schemas.openxmlformats.org/officeDocument/2006/relationships/image" Target="../media/image35.jpg"/><Relationship Id="rId5"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jpg"/><Relationship Id="rId4" Type="http://schemas.openxmlformats.org/officeDocument/2006/relationships/image" Target="../media/image43.jpg"/><Relationship Id="rId5"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8.jpg"/><Relationship Id="rId5" Type="http://schemas.openxmlformats.org/officeDocument/2006/relationships/image" Target="../media/image28.jpg"/><Relationship Id="rId6"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45.jpg"/><Relationship Id="rId5"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jp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6.jpg"/><Relationship Id="rId4" Type="http://schemas.openxmlformats.org/officeDocument/2006/relationships/image" Target="../media/image51.jpg"/><Relationship Id="rId5" Type="http://schemas.openxmlformats.org/officeDocument/2006/relationships/image" Target="../media/image5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8.jpg"/><Relationship Id="rId4" Type="http://schemas.openxmlformats.org/officeDocument/2006/relationships/image" Target="../media/image61.jpg"/><Relationship Id="rId5" Type="http://schemas.openxmlformats.org/officeDocument/2006/relationships/image" Target="../media/image52.jpg"/><Relationship Id="rId6" Type="http://schemas.openxmlformats.org/officeDocument/2006/relationships/image" Target="../media/image5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7.jpg"/><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jpg"/><Relationship Id="rId4" Type="http://schemas.openxmlformats.org/officeDocument/2006/relationships/image" Target="../media/image60.jpg"/><Relationship Id="rId5" Type="http://schemas.openxmlformats.org/officeDocument/2006/relationships/image" Target="../media/image48.jpg"/><Relationship Id="rId6" Type="http://schemas.openxmlformats.org/officeDocument/2006/relationships/image" Target="../media/image5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5.jpg"/><Relationship Id="rId4" Type="http://schemas.openxmlformats.org/officeDocument/2006/relationships/image" Target="../media/image66.jpg"/><Relationship Id="rId5" Type="http://schemas.openxmlformats.org/officeDocument/2006/relationships/image" Target="../media/image81.jpg"/><Relationship Id="rId6" Type="http://schemas.openxmlformats.org/officeDocument/2006/relationships/image" Target="../media/image6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presentationzen.blogs.com/presentationzen/2005/07/dana_atchley_19.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3.jpg"/><Relationship Id="rId4" Type="http://schemas.openxmlformats.org/officeDocument/2006/relationships/image" Target="../media/image7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8.jp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2.jpg"/><Relationship Id="rId4" Type="http://schemas.openxmlformats.org/officeDocument/2006/relationships/image" Target="../media/image7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8.jpg"/><Relationship Id="rId4" Type="http://schemas.openxmlformats.org/officeDocument/2006/relationships/image" Target="../media/image7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3.jpg"/><Relationship Id="rId4" Type="http://schemas.openxmlformats.org/officeDocument/2006/relationships/image" Target="../media/image70.jpg"/><Relationship Id="rId5" Type="http://schemas.openxmlformats.org/officeDocument/2006/relationships/image" Target="../media/image74.jpg"/><Relationship Id="rId6" Type="http://schemas.openxmlformats.org/officeDocument/2006/relationships/image" Target="../media/image71.jpg"/><Relationship Id="rId7" Type="http://schemas.openxmlformats.org/officeDocument/2006/relationships/image" Target="../media/image7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3.jpg"/><Relationship Id="rId4" Type="http://schemas.openxmlformats.org/officeDocument/2006/relationships/image" Target="../media/image98.jpg"/><Relationship Id="rId5" Type="http://schemas.openxmlformats.org/officeDocument/2006/relationships/image" Target="../media/image16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2.jpg"/><Relationship Id="rId4" Type="http://schemas.openxmlformats.org/officeDocument/2006/relationships/image" Target="../media/image87.jpg"/><Relationship Id="rId5" Type="http://schemas.openxmlformats.org/officeDocument/2006/relationships/image" Target="../media/image8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5.jpg"/><Relationship Id="rId4" Type="http://schemas.openxmlformats.org/officeDocument/2006/relationships/image" Target="../media/image86.jpg"/><Relationship Id="rId5" Type="http://schemas.openxmlformats.org/officeDocument/2006/relationships/image" Target="../media/image88.jpg"/><Relationship Id="rId6" Type="http://schemas.openxmlformats.org/officeDocument/2006/relationships/image" Target="../media/image8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5.jpg"/><Relationship Id="rId4" Type="http://schemas.openxmlformats.org/officeDocument/2006/relationships/image" Target="../media/image93.jpg"/><Relationship Id="rId5" Type="http://schemas.openxmlformats.org/officeDocument/2006/relationships/image" Target="../media/image99.jpg"/><Relationship Id="rId6" Type="http://schemas.openxmlformats.org/officeDocument/2006/relationships/image" Target="../media/image9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0.jpg"/><Relationship Id="rId4" Type="http://schemas.openxmlformats.org/officeDocument/2006/relationships/image" Target="../media/image101.jpg"/><Relationship Id="rId5" Type="http://schemas.openxmlformats.org/officeDocument/2006/relationships/image" Target="../media/image9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6.jpg"/><Relationship Id="rId4" Type="http://schemas.openxmlformats.org/officeDocument/2006/relationships/image" Target="../media/image9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4.jpg"/><Relationship Id="rId4" Type="http://schemas.openxmlformats.org/officeDocument/2006/relationships/image" Target="../media/image103.jpg"/><Relationship Id="rId5" Type="http://schemas.openxmlformats.org/officeDocument/2006/relationships/image" Target="../media/image10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6.jpg"/><Relationship Id="rId4" Type="http://schemas.openxmlformats.org/officeDocument/2006/relationships/image" Target="../media/image105.jpg"/><Relationship Id="rId5" Type="http://schemas.openxmlformats.org/officeDocument/2006/relationships/image" Target="../media/image10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1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9.jpg"/><Relationship Id="rId4" Type="http://schemas.openxmlformats.org/officeDocument/2006/relationships/image" Target="../media/image108.jpg"/><Relationship Id="rId5" Type="http://schemas.openxmlformats.org/officeDocument/2006/relationships/image" Target="../media/image110.jpg"/><Relationship Id="rId6" Type="http://schemas.openxmlformats.org/officeDocument/2006/relationships/image" Target="../media/image12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2.jpg"/><Relationship Id="rId4" Type="http://schemas.openxmlformats.org/officeDocument/2006/relationships/image" Target="../media/image107.jpg"/><Relationship Id="rId5" Type="http://schemas.openxmlformats.org/officeDocument/2006/relationships/image" Target="../media/image125.jpg"/><Relationship Id="rId6" Type="http://schemas.openxmlformats.org/officeDocument/2006/relationships/image" Target="../media/image11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21.jpg"/><Relationship Id="rId4" Type="http://schemas.openxmlformats.org/officeDocument/2006/relationships/image" Target="../media/image126.jpg"/><Relationship Id="rId5" Type="http://schemas.openxmlformats.org/officeDocument/2006/relationships/image" Target="../media/image124.jpg"/><Relationship Id="rId6" Type="http://schemas.openxmlformats.org/officeDocument/2006/relationships/image" Target="../media/image11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17.jpg"/><Relationship Id="rId4" Type="http://schemas.openxmlformats.org/officeDocument/2006/relationships/image" Target="../media/image115.jpg"/><Relationship Id="rId5" Type="http://schemas.openxmlformats.org/officeDocument/2006/relationships/image" Target="../media/image119.jpg"/><Relationship Id="rId6" Type="http://schemas.openxmlformats.org/officeDocument/2006/relationships/image" Target="../media/image12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22.jpg"/><Relationship Id="rId4" Type="http://schemas.openxmlformats.org/officeDocument/2006/relationships/image" Target="../media/image114.jpg"/><Relationship Id="rId5" Type="http://schemas.openxmlformats.org/officeDocument/2006/relationships/image" Target="../media/image11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28.jpg"/><Relationship Id="rId4" Type="http://schemas.openxmlformats.org/officeDocument/2006/relationships/image" Target="../media/image116.jpg"/><Relationship Id="rId5" Type="http://schemas.openxmlformats.org/officeDocument/2006/relationships/image" Target="../media/image143.jpg"/><Relationship Id="rId6" Type="http://schemas.openxmlformats.org/officeDocument/2006/relationships/image" Target="../media/image1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29.jpg"/><Relationship Id="rId4" Type="http://schemas.openxmlformats.org/officeDocument/2006/relationships/image" Target="../media/image14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3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52.jpg"/><Relationship Id="rId4" Type="http://schemas.openxmlformats.org/officeDocument/2006/relationships/image" Target="../media/image135.jpg"/><Relationship Id="rId5" Type="http://schemas.openxmlformats.org/officeDocument/2006/relationships/image" Target="../media/image13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34.jpg"/><Relationship Id="rId4" Type="http://schemas.openxmlformats.org/officeDocument/2006/relationships/image" Target="../media/image146.jpg"/><Relationship Id="rId5" Type="http://schemas.openxmlformats.org/officeDocument/2006/relationships/image" Target="../media/image13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41.jpg"/><Relationship Id="rId4" Type="http://schemas.openxmlformats.org/officeDocument/2006/relationships/image" Target="../media/image132.jpg"/><Relationship Id="rId5" Type="http://schemas.openxmlformats.org/officeDocument/2006/relationships/image" Target="../media/image136.jpg"/><Relationship Id="rId6" Type="http://schemas.openxmlformats.org/officeDocument/2006/relationships/image" Target="../media/image133.jpg"/><Relationship Id="rId7" Type="http://schemas.openxmlformats.org/officeDocument/2006/relationships/image" Target="../media/image14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31.jpg"/><Relationship Id="rId4" Type="http://schemas.openxmlformats.org/officeDocument/2006/relationships/image" Target="../media/image151.jpg"/><Relationship Id="rId5" Type="http://schemas.openxmlformats.org/officeDocument/2006/relationships/image" Target="../media/image14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44.png"/><Relationship Id="rId4" Type="http://schemas.openxmlformats.org/officeDocument/2006/relationships/image" Target="../media/image145.jpg"/><Relationship Id="rId5" Type="http://schemas.openxmlformats.org/officeDocument/2006/relationships/image" Target="../media/image15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67.jpg"/><Relationship Id="rId4" Type="http://schemas.openxmlformats.org/officeDocument/2006/relationships/image" Target="../media/image1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49.jpg"/><Relationship Id="rId4" Type="http://schemas.openxmlformats.org/officeDocument/2006/relationships/image" Target="../media/image159.jpg"/><Relationship Id="rId9" Type="http://schemas.openxmlformats.org/officeDocument/2006/relationships/image" Target="../media/image154.jpg"/><Relationship Id="rId5" Type="http://schemas.openxmlformats.org/officeDocument/2006/relationships/image" Target="../media/image147.jpg"/><Relationship Id="rId6" Type="http://schemas.openxmlformats.org/officeDocument/2006/relationships/image" Target="../media/image162.jpg"/><Relationship Id="rId7" Type="http://schemas.openxmlformats.org/officeDocument/2006/relationships/image" Target="../media/image157.jpg"/><Relationship Id="rId8" Type="http://schemas.openxmlformats.org/officeDocument/2006/relationships/image" Target="../media/image1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61.jpg"/><Relationship Id="rId4" Type="http://schemas.openxmlformats.org/officeDocument/2006/relationships/image" Target="../media/image165.jpg"/><Relationship Id="rId5" Type="http://schemas.openxmlformats.org/officeDocument/2006/relationships/image" Target="../media/image1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68.jpg"/><Relationship Id="rId4" Type="http://schemas.openxmlformats.org/officeDocument/2006/relationships/image" Target="../media/image163.jpg"/><Relationship Id="rId5" Type="http://schemas.openxmlformats.org/officeDocument/2006/relationships/image" Target="../media/image155.jpg"/><Relationship Id="rId6" Type="http://schemas.openxmlformats.org/officeDocument/2006/relationships/image" Target="../media/image1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64.jpg"/><Relationship Id="rId4" Type="http://schemas.openxmlformats.org/officeDocument/2006/relationships/image" Target="../media/image16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73.jpg"/><Relationship Id="rId4" Type="http://schemas.openxmlformats.org/officeDocument/2006/relationships/image" Target="../media/image171.jpg"/><Relationship Id="rId5" Type="http://schemas.openxmlformats.org/officeDocument/2006/relationships/image" Target="../media/image170.jpg"/><Relationship Id="rId6" Type="http://schemas.openxmlformats.org/officeDocument/2006/relationships/image" Target="../media/image17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9.jpg"/><Relationship Id="rId5"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5.jpg"/><Relationship Id="rId5" Type="http://schemas.openxmlformats.org/officeDocument/2006/relationships/image" Target="../media/image7.jpg"/><Relationship Id="rId6" Type="http://schemas.openxmlformats.org/officeDocument/2006/relationships/image" Target="../media/image16.jpg"/><Relationship Id="rId7"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
          <p:cNvSpPr txBox="1"/>
          <p:nvPr>
            <p:ph idx="1" type="subTitle"/>
          </p:nvPr>
        </p:nvSpPr>
        <p:spPr>
          <a:xfrm>
            <a:off x="464340" y="1527734"/>
            <a:ext cx="7248939" cy="290480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3520"/>
              <a:buNone/>
            </a:pPr>
            <a:r>
              <a:rPr b="1" lang="it-IT" sz="4400">
                <a:solidFill>
                  <a:schemeClr val="lt1"/>
                </a:solidFill>
                <a:latin typeface="Bell MT"/>
                <a:ea typeface="Bell MT"/>
                <a:cs typeface="Bell MT"/>
                <a:sym typeface="Bell MT"/>
              </a:rPr>
              <a:t>Log Book</a:t>
            </a:r>
            <a:endParaRPr/>
          </a:p>
          <a:p>
            <a:pPr indent="0" lvl="0" marL="0" rtl="0" algn="ctr">
              <a:spcBef>
                <a:spcPts val="1480"/>
              </a:spcBef>
              <a:spcAft>
                <a:spcPts val="0"/>
              </a:spcAft>
              <a:buSzPts val="3520"/>
              <a:buNone/>
            </a:pPr>
            <a:r>
              <a:rPr b="1" lang="it-IT" sz="4400">
                <a:solidFill>
                  <a:schemeClr val="lt1"/>
                </a:solidFill>
                <a:latin typeface="Bell MT"/>
                <a:ea typeface="Bell MT"/>
                <a:cs typeface="Bell MT"/>
                <a:sym typeface="Bell MT"/>
              </a:rPr>
              <a:t>Finland-Greece-Italy-Poland</a:t>
            </a:r>
            <a:endParaRPr/>
          </a:p>
          <a:p>
            <a:pPr indent="0" lvl="0" marL="0" rtl="0" algn="ctr">
              <a:spcBef>
                <a:spcPts val="1480"/>
              </a:spcBef>
              <a:spcAft>
                <a:spcPts val="0"/>
              </a:spcAft>
              <a:buSzPts val="3520"/>
              <a:buNone/>
            </a:pPr>
            <a:r>
              <a:rPr b="1" lang="it-IT" sz="4400">
                <a:solidFill>
                  <a:schemeClr val="lt1"/>
                </a:solidFill>
                <a:latin typeface="Bell MT"/>
                <a:ea typeface="Bell MT"/>
                <a:cs typeface="Bell MT"/>
                <a:sym typeface="Bell MT"/>
              </a:rPr>
              <a:t>Erasmus 2018-2020</a:t>
            </a:r>
            <a:endParaRPr/>
          </a:p>
        </p:txBody>
      </p:sp>
      <p:pic>
        <p:nvPicPr>
          <p:cNvPr id="140" name="Google Shape;140;p1"/>
          <p:cNvPicPr preferRelativeResize="0"/>
          <p:nvPr/>
        </p:nvPicPr>
        <p:blipFill rotWithShape="1">
          <a:blip r:embed="rId3">
            <a:alphaModFix/>
          </a:blip>
          <a:srcRect b="0" l="0" r="0" t="0"/>
          <a:stretch/>
        </p:blipFill>
        <p:spPr>
          <a:xfrm>
            <a:off x="684212" y="275906"/>
            <a:ext cx="2870835" cy="819785"/>
          </a:xfrm>
          <a:prstGeom prst="rect">
            <a:avLst/>
          </a:prstGeom>
          <a:noFill/>
          <a:ln>
            <a:noFill/>
          </a:ln>
        </p:spPr>
      </p:pic>
      <p:pic>
        <p:nvPicPr>
          <p:cNvPr descr="greece.png" id="141" name="Google Shape;141;p1"/>
          <p:cNvPicPr preferRelativeResize="0"/>
          <p:nvPr/>
        </p:nvPicPr>
        <p:blipFill rotWithShape="1">
          <a:blip r:embed="rId4">
            <a:alphaModFix/>
          </a:blip>
          <a:srcRect b="0" l="0" r="0" t="0"/>
          <a:stretch/>
        </p:blipFill>
        <p:spPr>
          <a:xfrm>
            <a:off x="7638327" y="5206055"/>
            <a:ext cx="1417958" cy="881542"/>
          </a:xfrm>
          <a:prstGeom prst="rect">
            <a:avLst/>
          </a:prstGeom>
          <a:noFill/>
          <a:ln>
            <a:noFill/>
          </a:ln>
        </p:spPr>
      </p:pic>
      <p:pic>
        <p:nvPicPr>
          <p:cNvPr descr="poland.png" id="142" name="Google Shape;142;p1"/>
          <p:cNvPicPr preferRelativeResize="0"/>
          <p:nvPr/>
        </p:nvPicPr>
        <p:blipFill rotWithShape="1">
          <a:blip r:embed="rId5">
            <a:alphaModFix/>
          </a:blip>
          <a:srcRect b="11975" l="950" r="-952" t="12436"/>
          <a:stretch/>
        </p:blipFill>
        <p:spPr>
          <a:xfrm>
            <a:off x="6076700" y="5206055"/>
            <a:ext cx="1360800" cy="823685"/>
          </a:xfrm>
          <a:prstGeom prst="rect">
            <a:avLst/>
          </a:prstGeom>
          <a:noFill/>
          <a:ln>
            <a:noFill/>
          </a:ln>
        </p:spPr>
      </p:pic>
      <p:pic>
        <p:nvPicPr>
          <p:cNvPr descr="italy.png" id="143" name="Google Shape;143;p1"/>
          <p:cNvPicPr preferRelativeResize="0"/>
          <p:nvPr/>
        </p:nvPicPr>
        <p:blipFill rotWithShape="1">
          <a:blip r:embed="rId6">
            <a:alphaModFix/>
          </a:blip>
          <a:srcRect b="19550" l="0" r="0" t="19920"/>
          <a:stretch/>
        </p:blipFill>
        <p:spPr>
          <a:xfrm>
            <a:off x="4402355" y="5206055"/>
            <a:ext cx="1360800" cy="823685"/>
          </a:xfrm>
          <a:prstGeom prst="rect">
            <a:avLst/>
          </a:prstGeom>
          <a:noFill/>
          <a:ln>
            <a:noFill/>
          </a:ln>
        </p:spPr>
      </p:pic>
      <p:pic>
        <p:nvPicPr>
          <p:cNvPr id="144" name="Google Shape;144;p1"/>
          <p:cNvPicPr preferRelativeResize="0"/>
          <p:nvPr/>
        </p:nvPicPr>
        <p:blipFill rotWithShape="1">
          <a:blip r:embed="rId7">
            <a:alphaModFix/>
          </a:blip>
          <a:srcRect b="0" l="0" r="0" t="0"/>
          <a:stretch/>
        </p:blipFill>
        <p:spPr>
          <a:xfrm>
            <a:off x="2703232" y="5192129"/>
            <a:ext cx="1385578" cy="846502"/>
          </a:xfrm>
          <a:prstGeom prst="rect">
            <a:avLst/>
          </a:prstGeom>
          <a:noFill/>
          <a:ln>
            <a:noFill/>
          </a:ln>
        </p:spPr>
      </p:pic>
      <p:pic>
        <p:nvPicPr>
          <p:cNvPr descr="Come la globalizzazione ha cambiato il mondo. – Il Punto Quotidiano" id="145" name="Google Shape;145;p1"/>
          <p:cNvPicPr preferRelativeResize="0"/>
          <p:nvPr/>
        </p:nvPicPr>
        <p:blipFill rotWithShape="1">
          <a:blip r:embed="rId8">
            <a:alphaModFix/>
          </a:blip>
          <a:srcRect b="0" l="0" r="0" t="0"/>
          <a:stretch/>
        </p:blipFill>
        <p:spPr>
          <a:xfrm>
            <a:off x="8481236" y="140053"/>
            <a:ext cx="3342792" cy="25070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a5f9467376_0_10"/>
          <p:cNvPicPr preferRelativeResize="0"/>
          <p:nvPr/>
        </p:nvPicPr>
        <p:blipFill>
          <a:blip r:embed="rId3">
            <a:alphaModFix/>
          </a:blip>
          <a:stretch>
            <a:fillRect/>
          </a:stretch>
        </p:blipFill>
        <p:spPr>
          <a:xfrm>
            <a:off x="797025" y="322301"/>
            <a:ext cx="4547880" cy="3410902"/>
          </a:xfrm>
          <a:prstGeom prst="rect">
            <a:avLst/>
          </a:prstGeom>
          <a:noFill/>
          <a:ln>
            <a:noFill/>
          </a:ln>
        </p:spPr>
      </p:pic>
      <p:pic>
        <p:nvPicPr>
          <p:cNvPr id="221" name="Google Shape;221;ga5f9467376_0_10"/>
          <p:cNvPicPr preferRelativeResize="0"/>
          <p:nvPr/>
        </p:nvPicPr>
        <p:blipFill>
          <a:blip r:embed="rId4">
            <a:alphaModFix/>
          </a:blip>
          <a:stretch>
            <a:fillRect/>
          </a:stretch>
        </p:blipFill>
        <p:spPr>
          <a:xfrm>
            <a:off x="6195630" y="152400"/>
            <a:ext cx="4914900" cy="6553200"/>
          </a:xfrm>
          <a:prstGeom prst="rect">
            <a:avLst/>
          </a:prstGeom>
          <a:noFill/>
          <a:ln>
            <a:noFill/>
          </a:ln>
        </p:spPr>
      </p:pic>
      <p:pic>
        <p:nvPicPr>
          <p:cNvPr descr="Immagine che contiene interni, persona, persone, soffitto&#10;&#10;Descrizione generata automaticamente" id="222" name="Google Shape;222;ga5f9467376_0_10"/>
          <p:cNvPicPr preferRelativeResize="0"/>
          <p:nvPr/>
        </p:nvPicPr>
        <p:blipFill rotWithShape="1">
          <a:blip r:embed="rId5">
            <a:alphaModFix/>
          </a:blip>
          <a:srcRect b="0" l="0" r="0" t="0"/>
          <a:stretch/>
        </p:blipFill>
        <p:spPr>
          <a:xfrm>
            <a:off x="1342751" y="3733198"/>
            <a:ext cx="3754918" cy="2816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a5f9467376_0_22"/>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a5f9467376_0_22"/>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229" name="Google Shape;229;ga5f9467376_0_22"/>
          <p:cNvPicPr preferRelativeResize="0"/>
          <p:nvPr/>
        </p:nvPicPr>
        <p:blipFill>
          <a:blip r:embed="rId3">
            <a:alphaModFix/>
          </a:blip>
          <a:stretch>
            <a:fillRect/>
          </a:stretch>
        </p:blipFill>
        <p:spPr>
          <a:xfrm>
            <a:off x="426525" y="250701"/>
            <a:ext cx="2914203" cy="3885604"/>
          </a:xfrm>
          <a:prstGeom prst="rect">
            <a:avLst/>
          </a:prstGeom>
          <a:noFill/>
          <a:ln>
            <a:noFill/>
          </a:ln>
        </p:spPr>
      </p:pic>
      <p:pic>
        <p:nvPicPr>
          <p:cNvPr id="230" name="Google Shape;230;ga5f9467376_0_22"/>
          <p:cNvPicPr preferRelativeResize="0"/>
          <p:nvPr/>
        </p:nvPicPr>
        <p:blipFill>
          <a:blip r:embed="rId4">
            <a:alphaModFix/>
          </a:blip>
          <a:stretch>
            <a:fillRect/>
          </a:stretch>
        </p:blipFill>
        <p:spPr>
          <a:xfrm>
            <a:off x="6809976" y="250700"/>
            <a:ext cx="4644423" cy="3483302"/>
          </a:xfrm>
          <a:prstGeom prst="rect">
            <a:avLst/>
          </a:prstGeom>
          <a:noFill/>
          <a:ln>
            <a:noFill/>
          </a:ln>
        </p:spPr>
      </p:pic>
      <p:pic>
        <p:nvPicPr>
          <p:cNvPr id="231" name="Google Shape;231;ga5f9467376_0_22"/>
          <p:cNvPicPr preferRelativeResize="0"/>
          <p:nvPr/>
        </p:nvPicPr>
        <p:blipFill>
          <a:blip r:embed="rId5">
            <a:alphaModFix/>
          </a:blip>
          <a:stretch>
            <a:fillRect/>
          </a:stretch>
        </p:blipFill>
        <p:spPr>
          <a:xfrm>
            <a:off x="7180299" y="3428998"/>
            <a:ext cx="4357930" cy="3268447"/>
          </a:xfrm>
          <a:prstGeom prst="rect">
            <a:avLst/>
          </a:prstGeom>
          <a:noFill/>
          <a:ln>
            <a:noFill/>
          </a:ln>
        </p:spPr>
      </p:pic>
      <p:pic>
        <p:nvPicPr>
          <p:cNvPr id="232" name="Google Shape;232;ga5f9467376_0_22"/>
          <p:cNvPicPr preferRelativeResize="0"/>
          <p:nvPr/>
        </p:nvPicPr>
        <p:blipFill>
          <a:blip r:embed="rId6">
            <a:alphaModFix/>
          </a:blip>
          <a:stretch>
            <a:fillRect/>
          </a:stretch>
        </p:blipFill>
        <p:spPr>
          <a:xfrm rot="-5400000">
            <a:off x="2690675" y="3135347"/>
            <a:ext cx="4107804" cy="30808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9"/>
          <p:cNvSpPr txBox="1"/>
          <p:nvPr>
            <p:ph type="title"/>
          </p:nvPr>
        </p:nvSpPr>
        <p:spPr>
          <a:xfrm>
            <a:off x="469337" y="565908"/>
            <a:ext cx="8534400" cy="1463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it-IT"/>
              <a:t>BEEN TOGETHER </a:t>
            </a:r>
            <a:endParaRPr/>
          </a:p>
        </p:txBody>
      </p:sp>
      <p:pic>
        <p:nvPicPr>
          <p:cNvPr descr="Immagine che contiene persona, interni, tavolo, gruppo&#10;&#10;Descrizione generata automaticamente" id="238" name="Google Shape;238;p9"/>
          <p:cNvPicPr preferRelativeResize="0"/>
          <p:nvPr>
            <p:ph idx="1" type="body"/>
          </p:nvPr>
        </p:nvPicPr>
        <p:blipFill rotWithShape="1">
          <a:blip r:embed="rId3">
            <a:alphaModFix/>
          </a:blip>
          <a:srcRect b="0" l="0" r="0" t="0"/>
          <a:stretch/>
        </p:blipFill>
        <p:spPr>
          <a:xfrm>
            <a:off x="6452120" y="127428"/>
            <a:ext cx="4819650" cy="3614738"/>
          </a:xfrm>
          <a:prstGeom prst="rect">
            <a:avLst/>
          </a:prstGeom>
          <a:noFill/>
          <a:ln>
            <a:noFill/>
          </a:ln>
        </p:spPr>
      </p:pic>
      <p:pic>
        <p:nvPicPr>
          <p:cNvPr descr="C:\Users\Utente\Desktop\DCIM\Camera\finland\IMG_20181213_092006.jpg" id="239" name="Google Shape;239;p9"/>
          <p:cNvPicPr preferRelativeResize="0"/>
          <p:nvPr/>
        </p:nvPicPr>
        <p:blipFill rotWithShape="1">
          <a:blip r:embed="rId4">
            <a:alphaModFix/>
          </a:blip>
          <a:srcRect b="0" l="0" r="0" t="0"/>
          <a:stretch/>
        </p:blipFill>
        <p:spPr>
          <a:xfrm>
            <a:off x="6414447" y="4053386"/>
            <a:ext cx="4844955" cy="2681784"/>
          </a:xfrm>
          <a:prstGeom prst="rect">
            <a:avLst/>
          </a:prstGeom>
          <a:noFill/>
          <a:ln>
            <a:noFill/>
          </a:ln>
        </p:spPr>
      </p:pic>
      <p:pic>
        <p:nvPicPr>
          <p:cNvPr id="240" name="Google Shape;240;p9"/>
          <p:cNvPicPr preferRelativeResize="0"/>
          <p:nvPr/>
        </p:nvPicPr>
        <p:blipFill>
          <a:blip r:embed="rId5">
            <a:alphaModFix/>
          </a:blip>
          <a:stretch>
            <a:fillRect/>
          </a:stretch>
        </p:blipFill>
        <p:spPr>
          <a:xfrm>
            <a:off x="773700" y="2157375"/>
            <a:ext cx="5026026" cy="37695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0"/>
          <p:cNvSpPr txBox="1"/>
          <p:nvPr>
            <p:ph idx="1" type="body"/>
          </p:nvPr>
        </p:nvSpPr>
        <p:spPr>
          <a:xfrm>
            <a:off x="1828800" y="115958"/>
            <a:ext cx="8534400" cy="1116496"/>
          </a:xfrm>
          <a:prstGeom prst="rect">
            <a:avLst/>
          </a:prstGeom>
          <a:noFill/>
          <a:ln>
            <a:noFill/>
          </a:ln>
        </p:spPr>
        <p:txBody>
          <a:bodyPr anchorCtr="0" anchor="ctr" bIns="45700" lIns="91425" spcFirstLastPara="1" rIns="91425" wrap="square" tIns="45700">
            <a:normAutofit/>
          </a:bodyPr>
          <a:lstStyle/>
          <a:p>
            <a:pPr indent="-285750" lvl="0" marL="285750" rtl="0" algn="ctr">
              <a:lnSpc>
                <a:spcPct val="90000"/>
              </a:lnSpc>
              <a:spcBef>
                <a:spcPts val="0"/>
              </a:spcBef>
              <a:spcAft>
                <a:spcPts val="0"/>
              </a:spcAft>
              <a:buSzPts val="2880"/>
              <a:buChar char="▶"/>
            </a:pPr>
            <a:r>
              <a:rPr lang="it-IT" sz="3600">
                <a:solidFill>
                  <a:schemeClr val="lt1"/>
                </a:solidFill>
                <a:latin typeface="Bell MT"/>
                <a:ea typeface="Bell MT"/>
                <a:cs typeface="Bell MT"/>
                <a:sym typeface="Bell MT"/>
              </a:rPr>
              <a:t>WE HAVE SHARED SUGGESTIVE MOMENTS </a:t>
            </a:r>
            <a:endParaRPr sz="3600">
              <a:solidFill>
                <a:schemeClr val="lt1"/>
              </a:solidFill>
              <a:latin typeface="Bell MT"/>
              <a:ea typeface="Bell MT"/>
              <a:cs typeface="Bell MT"/>
              <a:sym typeface="Bell MT"/>
            </a:endParaRPr>
          </a:p>
        </p:txBody>
      </p:sp>
      <p:pic>
        <p:nvPicPr>
          <p:cNvPr descr="Immagine che contiene testo, tavolo, stanza&#10;&#10;Descrizione generata automaticamente" id="246" name="Google Shape;246;p10"/>
          <p:cNvPicPr preferRelativeResize="0"/>
          <p:nvPr/>
        </p:nvPicPr>
        <p:blipFill rotWithShape="1">
          <a:blip r:embed="rId3">
            <a:alphaModFix/>
          </a:blip>
          <a:srcRect b="0" l="0" r="0" t="0"/>
          <a:stretch/>
        </p:blipFill>
        <p:spPr>
          <a:xfrm>
            <a:off x="480960" y="800474"/>
            <a:ext cx="2893622" cy="5127126"/>
          </a:xfrm>
          <a:prstGeom prst="rect">
            <a:avLst/>
          </a:prstGeom>
          <a:noFill/>
          <a:ln>
            <a:noFill/>
          </a:ln>
        </p:spPr>
      </p:pic>
      <p:pic>
        <p:nvPicPr>
          <p:cNvPr descr="Immagine che contiene interni, soffitto, finestra, tavolo&#10;&#10;Descrizione generata automaticamente" id="247" name="Google Shape;247;p10"/>
          <p:cNvPicPr preferRelativeResize="0"/>
          <p:nvPr/>
        </p:nvPicPr>
        <p:blipFill rotWithShape="1">
          <a:blip r:embed="rId4">
            <a:alphaModFix/>
          </a:blip>
          <a:srcRect b="0" l="0" r="0" t="0"/>
          <a:stretch/>
        </p:blipFill>
        <p:spPr>
          <a:xfrm>
            <a:off x="3791260" y="1130373"/>
            <a:ext cx="2893622" cy="5127126"/>
          </a:xfrm>
          <a:prstGeom prst="rect">
            <a:avLst/>
          </a:prstGeom>
          <a:noFill/>
          <a:ln>
            <a:noFill/>
          </a:ln>
        </p:spPr>
      </p:pic>
      <p:pic>
        <p:nvPicPr>
          <p:cNvPr descr="Immagine che contiene persona, tavolo, interni, sedendo&#10;&#10;Descrizione generata automaticamente" id="248" name="Google Shape;248;p10"/>
          <p:cNvPicPr preferRelativeResize="0"/>
          <p:nvPr/>
        </p:nvPicPr>
        <p:blipFill rotWithShape="1">
          <a:blip r:embed="rId5">
            <a:alphaModFix/>
          </a:blip>
          <a:srcRect b="0" l="0" r="0" t="0"/>
          <a:stretch/>
        </p:blipFill>
        <p:spPr>
          <a:xfrm>
            <a:off x="8075100" y="936952"/>
            <a:ext cx="3867952" cy="5157272"/>
          </a:xfrm>
          <a:prstGeom prst="rect">
            <a:avLst/>
          </a:prstGeom>
          <a:noFill/>
          <a:ln>
            <a:noFill/>
          </a:ln>
        </p:spPr>
      </p:pic>
      <p:sp>
        <p:nvSpPr>
          <p:cNvPr id="249" name="Google Shape;249;p10"/>
          <p:cNvSpPr txBox="1"/>
          <p:nvPr>
            <p:ph type="title"/>
          </p:nvPr>
        </p:nvSpPr>
        <p:spPr>
          <a:xfrm flipH="1" rot="10800000">
            <a:off x="970871" y="8056651"/>
            <a:ext cx="8534400" cy="79392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i="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1"/>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sp>
        <p:nvSpPr>
          <p:cNvPr id="255" name="Google Shape;255;p11"/>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DCIM\Camera\finland\IMG_20181211_185744.jpg" id="256" name="Google Shape;256;p11"/>
          <p:cNvPicPr preferRelativeResize="0"/>
          <p:nvPr/>
        </p:nvPicPr>
        <p:blipFill rotWithShape="1">
          <a:blip r:embed="rId3">
            <a:alphaModFix/>
          </a:blip>
          <a:srcRect b="0" l="0" r="0" t="0"/>
          <a:stretch/>
        </p:blipFill>
        <p:spPr>
          <a:xfrm>
            <a:off x="6583527" y="641444"/>
            <a:ext cx="5481094" cy="5738884"/>
          </a:xfrm>
          <a:prstGeom prst="rect">
            <a:avLst/>
          </a:prstGeom>
          <a:noFill/>
          <a:ln>
            <a:noFill/>
          </a:ln>
        </p:spPr>
      </p:pic>
      <p:pic>
        <p:nvPicPr>
          <p:cNvPr id="257" name="Google Shape;257;p11"/>
          <p:cNvPicPr preferRelativeResize="0"/>
          <p:nvPr/>
        </p:nvPicPr>
        <p:blipFill>
          <a:blip r:embed="rId4">
            <a:alphaModFix/>
          </a:blip>
          <a:stretch>
            <a:fillRect/>
          </a:stretch>
        </p:blipFill>
        <p:spPr>
          <a:xfrm>
            <a:off x="284675" y="220652"/>
            <a:ext cx="5252447" cy="3939327"/>
          </a:xfrm>
          <a:prstGeom prst="rect">
            <a:avLst/>
          </a:prstGeom>
          <a:noFill/>
          <a:ln>
            <a:noFill/>
          </a:ln>
        </p:spPr>
      </p:pic>
      <p:pic>
        <p:nvPicPr>
          <p:cNvPr id="258" name="Google Shape;258;p11"/>
          <p:cNvPicPr preferRelativeResize="0"/>
          <p:nvPr/>
        </p:nvPicPr>
        <p:blipFill>
          <a:blip r:embed="rId5">
            <a:alphaModFix/>
          </a:blip>
          <a:stretch>
            <a:fillRect/>
          </a:stretch>
        </p:blipFill>
        <p:spPr>
          <a:xfrm>
            <a:off x="1422925" y="3135726"/>
            <a:ext cx="4820379" cy="36152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it-IT"/>
              <a:t>WE HAVE TASTED DIFFERENT</a:t>
            </a:r>
            <a:br>
              <a:rPr lang="it-IT"/>
            </a:br>
            <a:r>
              <a:rPr lang="it-IT"/>
              <a:t> FOOD </a:t>
            </a:r>
            <a:endParaRPr/>
          </a:p>
        </p:txBody>
      </p:sp>
      <p:pic>
        <p:nvPicPr>
          <p:cNvPr descr="Immagine che contiene tavolo, cibo, piatto&#10;&#10;Descrizione generata automaticamente" id="264" name="Google Shape;264;p12"/>
          <p:cNvPicPr preferRelativeResize="0"/>
          <p:nvPr>
            <p:ph idx="1" type="body"/>
          </p:nvPr>
        </p:nvPicPr>
        <p:blipFill rotWithShape="1">
          <a:blip r:embed="rId3">
            <a:alphaModFix/>
          </a:blip>
          <a:srcRect b="0" l="0" r="0" t="0"/>
          <a:stretch/>
        </p:blipFill>
        <p:spPr>
          <a:xfrm>
            <a:off x="177421" y="426493"/>
            <a:ext cx="4535108" cy="3614738"/>
          </a:xfrm>
          <a:prstGeom prst="rect">
            <a:avLst/>
          </a:prstGeom>
          <a:noFill/>
          <a:ln>
            <a:noFill/>
          </a:ln>
        </p:spPr>
      </p:pic>
      <p:pic>
        <p:nvPicPr>
          <p:cNvPr descr="C:\Users\Utente\Desktop\DCIM\Camera\IMG_20181213_110236.jpg" id="265" name="Google Shape;265;p12"/>
          <p:cNvPicPr preferRelativeResize="0"/>
          <p:nvPr/>
        </p:nvPicPr>
        <p:blipFill rotWithShape="1">
          <a:blip r:embed="rId4">
            <a:alphaModFix/>
          </a:blip>
          <a:srcRect b="0" l="0" r="0" t="0"/>
          <a:stretch/>
        </p:blipFill>
        <p:spPr>
          <a:xfrm>
            <a:off x="7310650" y="2797791"/>
            <a:ext cx="5143500" cy="4060209"/>
          </a:xfrm>
          <a:prstGeom prst="rect">
            <a:avLst/>
          </a:prstGeom>
          <a:noFill/>
          <a:ln>
            <a:noFill/>
          </a:ln>
        </p:spPr>
      </p:pic>
      <p:pic>
        <p:nvPicPr>
          <p:cNvPr descr="C:\Users\Utente\Desktop\DCIM\Camera\IMG_20181213_110704.jpg" id="266" name="Google Shape;266;p12"/>
          <p:cNvPicPr preferRelativeResize="0"/>
          <p:nvPr/>
        </p:nvPicPr>
        <p:blipFill rotWithShape="1">
          <a:blip r:embed="rId5">
            <a:alphaModFix/>
          </a:blip>
          <a:srcRect b="0" l="0" r="0" t="0"/>
          <a:stretch/>
        </p:blipFill>
        <p:spPr>
          <a:xfrm>
            <a:off x="5762482" y="392372"/>
            <a:ext cx="5143500" cy="342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sp>
        <p:nvSpPr>
          <p:cNvPr id="272" name="Google Shape;272;p13"/>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DCIM\Camera\finland\IMG_20181209_223317.jpg" id="273" name="Google Shape;273;p13"/>
          <p:cNvPicPr preferRelativeResize="0"/>
          <p:nvPr/>
        </p:nvPicPr>
        <p:blipFill rotWithShape="1">
          <a:blip r:embed="rId3">
            <a:alphaModFix/>
          </a:blip>
          <a:srcRect b="0" l="0" r="0" t="0"/>
          <a:stretch/>
        </p:blipFill>
        <p:spPr>
          <a:xfrm>
            <a:off x="1282890" y="0"/>
            <a:ext cx="738486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4"/>
          <p:cNvSpPr txBox="1"/>
          <p:nvPr>
            <p:ph idx="1" type="body"/>
          </p:nvPr>
        </p:nvSpPr>
        <p:spPr>
          <a:xfrm>
            <a:off x="643269" y="699448"/>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Immagine che contiene persona, tavolo, donna, interni&#10;&#10;Descrizione generata automaticamente" id="279" name="Google Shape;279;p14"/>
          <p:cNvPicPr preferRelativeResize="0"/>
          <p:nvPr/>
        </p:nvPicPr>
        <p:blipFill rotWithShape="1">
          <a:blip r:embed="rId3">
            <a:alphaModFix/>
          </a:blip>
          <a:srcRect b="0" l="0" r="0" t="0"/>
          <a:stretch/>
        </p:blipFill>
        <p:spPr>
          <a:xfrm>
            <a:off x="5444738" y="0"/>
            <a:ext cx="6295952" cy="3147976"/>
          </a:xfrm>
          <a:prstGeom prst="rect">
            <a:avLst/>
          </a:prstGeom>
          <a:noFill/>
          <a:ln>
            <a:noFill/>
          </a:ln>
        </p:spPr>
      </p:pic>
      <p:pic>
        <p:nvPicPr>
          <p:cNvPr descr="Immagine che contiene persona, posando, fotografia, gruppo&#10;&#10;Descrizione generata automaticamente" id="280" name="Google Shape;280;p14"/>
          <p:cNvPicPr preferRelativeResize="0"/>
          <p:nvPr/>
        </p:nvPicPr>
        <p:blipFill rotWithShape="1">
          <a:blip r:embed="rId4">
            <a:alphaModFix/>
          </a:blip>
          <a:srcRect b="0" l="0" r="0" t="0"/>
          <a:stretch/>
        </p:blipFill>
        <p:spPr>
          <a:xfrm>
            <a:off x="400582" y="183041"/>
            <a:ext cx="5044156" cy="2860410"/>
          </a:xfrm>
          <a:prstGeom prst="rect">
            <a:avLst/>
          </a:prstGeom>
          <a:noFill/>
          <a:ln>
            <a:noFill/>
          </a:ln>
        </p:spPr>
      </p:pic>
      <p:sp>
        <p:nvSpPr>
          <p:cNvPr id="281" name="Google Shape;281;p14"/>
          <p:cNvSpPr txBox="1"/>
          <p:nvPr>
            <p:ph type="title"/>
          </p:nvPr>
        </p:nvSpPr>
        <p:spPr>
          <a:xfrm>
            <a:off x="7058508" y="3547533"/>
            <a:ext cx="5044156"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b="1" i="1" lang="it-IT" sz="3200"/>
              <a:t>WE HAVE ENJOYED OURSELVES  TOGETHER</a:t>
            </a:r>
            <a:endParaRPr b="1" i="1" sz="3200"/>
          </a:p>
        </p:txBody>
      </p:sp>
      <p:pic>
        <p:nvPicPr>
          <p:cNvPr descr="C:\Users\Utente\Desktop\DCIM\Camera\IMG_20181213_142348.jpg" id="282" name="Google Shape;282;p14"/>
          <p:cNvPicPr preferRelativeResize="0"/>
          <p:nvPr/>
        </p:nvPicPr>
        <p:blipFill rotWithShape="1">
          <a:blip r:embed="rId5">
            <a:alphaModFix/>
          </a:blip>
          <a:srcRect b="0" l="0" r="0" t="0"/>
          <a:stretch/>
        </p:blipFill>
        <p:spPr>
          <a:xfrm>
            <a:off x="6347814" y="4708478"/>
            <a:ext cx="5389259" cy="2184383"/>
          </a:xfrm>
          <a:prstGeom prst="rect">
            <a:avLst/>
          </a:prstGeom>
          <a:noFill/>
          <a:ln>
            <a:noFill/>
          </a:ln>
        </p:spPr>
      </p:pic>
      <p:pic>
        <p:nvPicPr>
          <p:cNvPr id="283" name="Google Shape;283;p14"/>
          <p:cNvPicPr preferRelativeResize="0"/>
          <p:nvPr/>
        </p:nvPicPr>
        <p:blipFill>
          <a:blip r:embed="rId6">
            <a:alphaModFix/>
          </a:blip>
          <a:stretch>
            <a:fillRect/>
          </a:stretch>
        </p:blipFill>
        <p:spPr>
          <a:xfrm>
            <a:off x="821675" y="3547526"/>
            <a:ext cx="4201974" cy="31514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Immagine che contiene edificio, esterni, via, città&#10;&#10;Descrizione generata automaticamente" id="288" name="Google Shape;288;p15"/>
          <p:cNvPicPr preferRelativeResize="0"/>
          <p:nvPr/>
        </p:nvPicPr>
        <p:blipFill rotWithShape="1">
          <a:blip r:embed="rId3">
            <a:alphaModFix/>
          </a:blip>
          <a:srcRect b="0" l="0" r="0" t="0"/>
          <a:stretch/>
        </p:blipFill>
        <p:spPr>
          <a:xfrm>
            <a:off x="5629180" y="3603009"/>
            <a:ext cx="4793938" cy="3432586"/>
          </a:xfrm>
          <a:prstGeom prst="rect">
            <a:avLst/>
          </a:prstGeom>
          <a:noFill/>
          <a:ln>
            <a:noFill/>
          </a:ln>
        </p:spPr>
      </p:pic>
      <p:pic>
        <p:nvPicPr>
          <p:cNvPr descr="Immagine che contiene edificio, esterni, uomo, via&#10;&#10;Descrizione generata automaticamente" id="289" name="Google Shape;289;p15"/>
          <p:cNvPicPr preferRelativeResize="0"/>
          <p:nvPr/>
        </p:nvPicPr>
        <p:blipFill rotWithShape="1">
          <a:blip r:embed="rId4">
            <a:alphaModFix/>
          </a:blip>
          <a:srcRect b="0" l="0" r="0" t="0"/>
          <a:stretch/>
        </p:blipFill>
        <p:spPr>
          <a:xfrm>
            <a:off x="280352" y="370866"/>
            <a:ext cx="4793938" cy="2705578"/>
          </a:xfrm>
          <a:prstGeom prst="rect">
            <a:avLst/>
          </a:prstGeom>
          <a:noFill/>
          <a:ln>
            <a:noFill/>
          </a:ln>
        </p:spPr>
      </p:pic>
      <p:sp>
        <p:nvSpPr>
          <p:cNvPr id="290" name="Google Shape;290;p15"/>
          <p:cNvSpPr txBox="1"/>
          <p:nvPr>
            <p:ph type="title"/>
          </p:nvPr>
        </p:nvSpPr>
        <p:spPr>
          <a:xfrm rot="-1470273">
            <a:off x="118101" y="3062561"/>
            <a:ext cx="10400975"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b="1" i="1" lang="it-IT"/>
              <a:t>SEEN DIFFERENT PLACES,</a:t>
            </a:r>
            <a:br>
              <a:rPr b="1" i="1" lang="it-IT"/>
            </a:br>
            <a:r>
              <a:rPr b="1" i="1" lang="it-IT"/>
              <a:t> SHARED SAME FEELINGS</a:t>
            </a:r>
            <a:endParaRPr/>
          </a:p>
        </p:txBody>
      </p:sp>
      <p:pic>
        <p:nvPicPr>
          <p:cNvPr descr="C:\Users\Utente\Desktop\finland\IMG_20181212_133655.jpg" id="291" name="Google Shape;291;p15"/>
          <p:cNvPicPr preferRelativeResize="0"/>
          <p:nvPr/>
        </p:nvPicPr>
        <p:blipFill rotWithShape="1">
          <a:blip r:embed="rId5">
            <a:alphaModFix/>
          </a:blip>
          <a:srcRect b="0" l="0" r="0" t="0"/>
          <a:stretch/>
        </p:blipFill>
        <p:spPr>
          <a:xfrm>
            <a:off x="6605515" y="-267705"/>
            <a:ext cx="4114280" cy="4551528"/>
          </a:xfrm>
          <a:prstGeom prst="rect">
            <a:avLst/>
          </a:prstGeom>
          <a:noFill/>
          <a:ln>
            <a:noFill/>
          </a:ln>
        </p:spPr>
      </p:pic>
      <p:sp>
        <p:nvSpPr>
          <p:cNvPr id="292" name="Google Shape;292;p15"/>
          <p:cNvSpPr txBox="1"/>
          <p:nvPr>
            <p:ph idx="1" type="body"/>
          </p:nvPr>
        </p:nvSpPr>
        <p:spPr>
          <a:xfrm>
            <a:off x="684212" y="685801"/>
            <a:ext cx="5402689" cy="3299346"/>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6"/>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it-IT"/>
              <a:t>ENJOYED NATURE</a:t>
            </a:r>
            <a:br>
              <a:rPr lang="it-IT"/>
            </a:br>
            <a:endParaRPr/>
          </a:p>
        </p:txBody>
      </p:sp>
      <p:pic>
        <p:nvPicPr>
          <p:cNvPr descr="C:\Users\Utente\Desktop\IMG_20181211_132314.jpg" id="298" name="Google Shape;298;p16"/>
          <p:cNvPicPr preferRelativeResize="0"/>
          <p:nvPr>
            <p:ph idx="1" type="body"/>
          </p:nvPr>
        </p:nvPicPr>
        <p:blipFill rotWithShape="1">
          <a:blip r:embed="rId3">
            <a:alphaModFix/>
          </a:blip>
          <a:srcRect b="0" l="0" r="0" t="0"/>
          <a:stretch/>
        </p:blipFill>
        <p:spPr>
          <a:xfrm>
            <a:off x="1255594" y="617560"/>
            <a:ext cx="4437195" cy="3614738"/>
          </a:xfrm>
          <a:prstGeom prst="rect">
            <a:avLst/>
          </a:prstGeom>
          <a:noFill/>
          <a:ln>
            <a:noFill/>
          </a:ln>
        </p:spPr>
      </p:pic>
      <p:pic>
        <p:nvPicPr>
          <p:cNvPr descr="C:\Users\Utente\Desktop\IMG_20181212_144301.jpg" id="299" name="Google Shape;299;p16"/>
          <p:cNvPicPr preferRelativeResize="0"/>
          <p:nvPr/>
        </p:nvPicPr>
        <p:blipFill rotWithShape="1">
          <a:blip r:embed="rId4">
            <a:alphaModFix/>
          </a:blip>
          <a:srcRect b="0" l="0" r="0" t="0"/>
          <a:stretch/>
        </p:blipFill>
        <p:spPr>
          <a:xfrm>
            <a:off x="7165074" y="0"/>
            <a:ext cx="4599296" cy="49609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149" name="Shape 149"/>
        <p:cNvGrpSpPr/>
        <p:nvPr/>
      </p:nvGrpSpPr>
      <p:grpSpPr>
        <a:xfrm>
          <a:off x="0" y="0"/>
          <a:ext cx="0" cy="0"/>
          <a:chOff x="0" y="0"/>
          <a:chExt cx="0" cy="0"/>
        </a:xfrm>
      </p:grpSpPr>
      <p:sp>
        <p:nvSpPr>
          <p:cNvPr id="150" name="Google Shape;150;p2"/>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51" name="Google Shape;151;p2"/>
          <p:cNvSpPr txBox="1"/>
          <p:nvPr>
            <p:ph type="title"/>
          </p:nvPr>
        </p:nvSpPr>
        <p:spPr>
          <a:xfrm>
            <a:off x="3748089" y="2666205"/>
            <a:ext cx="8046346" cy="150706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2800"/>
              <a:buFont typeface="Century Gothic"/>
              <a:buNone/>
            </a:pPr>
            <a:r>
              <a:rPr lang="it-IT" sz="2800"/>
              <a:t>I AM NOR ATHENIAN NEITHER GREEK, I AM ONLY A  CITIZEN OF THE WORLD </a:t>
            </a:r>
            <a:br>
              <a:rPr lang="it-IT" sz="2800"/>
            </a:br>
            <a:br>
              <a:rPr lang="it-IT" sz="2800"/>
            </a:br>
            <a:r>
              <a:rPr lang="it-IT" sz="2800"/>
              <a:t>IO NON SONO ATENIESE E NEMMENO GRECO, IO SONO CITTADINO DEL MONDO</a:t>
            </a:r>
            <a:br>
              <a:rPr lang="it-IT" sz="2800"/>
            </a:br>
            <a:br>
              <a:rPr lang="it-IT" sz="2800"/>
            </a:br>
            <a:r>
              <a:rPr lang="it-IT" sz="2800"/>
              <a:t>EN OLE ATEENALAINEN EIKÄ KREIKKALAINEN, OLEN MAAILMAN KANSALAINEN</a:t>
            </a:r>
            <a:br>
              <a:rPr lang="it-IT" sz="2800"/>
            </a:br>
            <a:br>
              <a:rPr lang="it-IT" sz="2800"/>
            </a:br>
            <a:r>
              <a:rPr lang="it-IT" sz="2800"/>
              <a:t>NIE JESTEM ATEŃCZYKIEM ANI GREKIEM, JESTEM OBYWATELEM ŚWIATAA</a:t>
            </a:r>
            <a:br>
              <a:rPr lang="it-IT" sz="2800"/>
            </a:br>
            <a:br>
              <a:rPr lang="it-IT" sz="2800"/>
            </a:br>
            <a:r>
              <a:rPr lang="it-IT" sz="2800"/>
              <a:t>ΔΕΝ ΕΊΜΑΙ ΑΘΗΝΑΊΟΣ, ΟΎΤΕ ΈΛΛΗΝΑΣ ΠΟΛΊΤΗΣ, ΑΛΛΆ ΠΟΛΊΤΗΣ ΤΟΥ ΚΌΣΜΟΥ</a:t>
            </a:r>
            <a:endParaRPr sz="2800"/>
          </a:p>
        </p:txBody>
      </p:sp>
      <p:pic>
        <p:nvPicPr>
          <p:cNvPr descr="Immagine che contiene persona, posando, fotografia, gruppo&#10;&#10;Descrizione generata automaticamente" id="152" name="Google Shape;152;p2"/>
          <p:cNvPicPr preferRelativeResize="0"/>
          <p:nvPr/>
        </p:nvPicPr>
        <p:blipFill rotWithShape="1">
          <a:blip r:embed="rId3">
            <a:alphaModFix/>
          </a:blip>
          <a:srcRect b="9587" l="0" r="-5" t="0"/>
          <a:stretch/>
        </p:blipFill>
        <p:spPr>
          <a:xfrm>
            <a:off x="5" y="10"/>
            <a:ext cx="3371397" cy="2285990"/>
          </a:xfrm>
          <a:prstGeom prst="rect">
            <a:avLst/>
          </a:prstGeom>
          <a:noFill/>
          <a:ln>
            <a:noFill/>
          </a:ln>
        </p:spPr>
      </p:pic>
      <p:pic>
        <p:nvPicPr>
          <p:cNvPr descr="Immagine che contiene persona, tavolo, cibo, edificio&#10;&#10;Descrizione generata automaticamente" id="153" name="Google Shape;153;p2"/>
          <p:cNvPicPr preferRelativeResize="0"/>
          <p:nvPr/>
        </p:nvPicPr>
        <p:blipFill rotWithShape="1">
          <a:blip r:embed="rId4">
            <a:alphaModFix/>
          </a:blip>
          <a:srcRect b="-4" l="0" r="-4" t="9666"/>
          <a:stretch/>
        </p:blipFill>
        <p:spPr>
          <a:xfrm>
            <a:off x="-5" y="2286000"/>
            <a:ext cx="3374136" cy="2286000"/>
          </a:xfrm>
          <a:prstGeom prst="rect">
            <a:avLst/>
          </a:prstGeom>
          <a:noFill/>
          <a:ln>
            <a:noFill/>
          </a:ln>
        </p:spPr>
      </p:pic>
      <p:pic>
        <p:nvPicPr>
          <p:cNvPr descr="Immagine che contiene persona, posando, interni, gruppo&#10;&#10;Descrizione generata automaticamente" id="154" name="Google Shape;154;p2"/>
          <p:cNvPicPr preferRelativeResize="0"/>
          <p:nvPr/>
        </p:nvPicPr>
        <p:blipFill rotWithShape="1">
          <a:blip r:embed="rId5">
            <a:alphaModFix/>
          </a:blip>
          <a:srcRect b="9661" l="0" r="-3" t="0"/>
          <a:stretch/>
        </p:blipFill>
        <p:spPr>
          <a:xfrm>
            <a:off x="20" y="4572000"/>
            <a:ext cx="3374116" cy="2286000"/>
          </a:xfrm>
          <a:prstGeom prst="rect">
            <a:avLst/>
          </a:prstGeom>
          <a:noFill/>
          <a:ln>
            <a:noFill/>
          </a:ln>
        </p:spPr>
      </p:pic>
      <p:grpSp>
        <p:nvGrpSpPr>
          <p:cNvPr id="155" name="Google Shape;155;p2"/>
          <p:cNvGrpSpPr/>
          <p:nvPr/>
        </p:nvGrpSpPr>
        <p:grpSpPr>
          <a:xfrm>
            <a:off x="9206969" y="2963333"/>
            <a:ext cx="2981859" cy="3208867"/>
            <a:chOff x="9206969" y="2963333"/>
            <a:chExt cx="2981859" cy="3208867"/>
          </a:xfrm>
        </p:grpSpPr>
        <p:cxnSp>
          <p:nvCxnSpPr>
            <p:cNvPr id="156" name="Google Shape;156;p2"/>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157" name="Google Shape;157;p2"/>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158" name="Google Shape;158;p2"/>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159" name="Google Shape;159;p2"/>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160" name="Google Shape;160;p2"/>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
        <p:nvSpPr>
          <p:cNvPr id="161" name="Google Shape;161;p2"/>
          <p:cNvSpPr txBox="1"/>
          <p:nvPr/>
        </p:nvSpPr>
        <p:spPr>
          <a:xfrm>
            <a:off x="10142469" y="6314066"/>
            <a:ext cx="25841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it-IT" sz="2400" u="none" cap="none" strike="noStrike">
                <a:solidFill>
                  <a:schemeClr val="lt1"/>
                </a:solidFill>
                <a:latin typeface="Century Gothic"/>
                <a:ea typeface="Century Gothic"/>
                <a:cs typeface="Century Gothic"/>
                <a:sym typeface="Century Gothic"/>
              </a:rPr>
              <a:t>~Socrates~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it-IT"/>
              <a:t>ENJOYED NATURE…….</a:t>
            </a:r>
            <a:br>
              <a:rPr lang="it-IT"/>
            </a:br>
            <a:r>
              <a:rPr lang="it-IT"/>
              <a:t>IN ANY FORM </a:t>
            </a:r>
            <a:endParaRPr/>
          </a:p>
        </p:txBody>
      </p:sp>
      <p:sp>
        <p:nvSpPr>
          <p:cNvPr id="305" name="Google Shape;305;p17"/>
          <p:cNvSpPr txBox="1"/>
          <p:nvPr>
            <p:ph idx="1" type="body"/>
          </p:nvPr>
        </p:nvSpPr>
        <p:spPr>
          <a:xfrm>
            <a:off x="629621" y="644856"/>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DCIM\Camera\finland\IMG_20181212_124349.jpg" id="306" name="Google Shape;306;p17"/>
          <p:cNvPicPr preferRelativeResize="0"/>
          <p:nvPr/>
        </p:nvPicPr>
        <p:blipFill rotWithShape="1">
          <a:blip r:embed="rId3">
            <a:alphaModFix/>
          </a:blip>
          <a:srcRect b="0" l="0" r="0" t="0"/>
          <a:stretch/>
        </p:blipFill>
        <p:spPr>
          <a:xfrm>
            <a:off x="5296753" y="95535"/>
            <a:ext cx="5092036" cy="4080680"/>
          </a:xfrm>
          <a:prstGeom prst="rect">
            <a:avLst/>
          </a:prstGeom>
          <a:noFill/>
          <a:ln>
            <a:noFill/>
          </a:ln>
        </p:spPr>
      </p:pic>
      <p:pic>
        <p:nvPicPr>
          <p:cNvPr descr="C:\Users\Utente\Desktop\DCIM\Camera\finland\IMG_20181212_124316.jpg" id="307" name="Google Shape;307;p17"/>
          <p:cNvPicPr preferRelativeResize="0"/>
          <p:nvPr/>
        </p:nvPicPr>
        <p:blipFill rotWithShape="1">
          <a:blip r:embed="rId4">
            <a:alphaModFix/>
          </a:blip>
          <a:srcRect b="0" l="0" r="0" t="0"/>
          <a:stretch/>
        </p:blipFill>
        <p:spPr>
          <a:xfrm>
            <a:off x="153253" y="0"/>
            <a:ext cx="5143500" cy="4647063"/>
          </a:xfrm>
          <a:prstGeom prst="rect">
            <a:avLst/>
          </a:prstGeom>
          <a:noFill/>
          <a:ln>
            <a:noFill/>
          </a:ln>
        </p:spPr>
      </p:pic>
      <p:pic>
        <p:nvPicPr>
          <p:cNvPr descr="C:\Users\Utente\Desktop\DCIM\Camera\finland\finland\IMG_20181210_200716.jpg" id="308" name="Google Shape;308;p17"/>
          <p:cNvPicPr preferRelativeResize="0"/>
          <p:nvPr/>
        </p:nvPicPr>
        <p:blipFill rotWithShape="1">
          <a:blip r:embed="rId5">
            <a:alphaModFix/>
          </a:blip>
          <a:srcRect b="0" l="0" r="0" t="0"/>
          <a:stretch/>
        </p:blipFill>
        <p:spPr>
          <a:xfrm>
            <a:off x="7048500" y="3319818"/>
            <a:ext cx="5143500" cy="342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a5f9467376_0_31"/>
          <p:cNvSpPr txBox="1"/>
          <p:nvPr>
            <p:ph type="title"/>
          </p:nvPr>
        </p:nvSpPr>
        <p:spPr>
          <a:xfrm>
            <a:off x="326087" y="422657"/>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Saying goodbye is not easy</a:t>
            </a:r>
            <a:endParaRPr/>
          </a:p>
        </p:txBody>
      </p:sp>
      <p:sp>
        <p:nvSpPr>
          <p:cNvPr id="314" name="Google Shape;314;ga5f9467376_0_31"/>
          <p:cNvSpPr txBox="1"/>
          <p:nvPr>
            <p:ph idx="1" type="body"/>
          </p:nvPr>
        </p:nvSpPr>
        <p:spPr>
          <a:xfrm>
            <a:off x="684200" y="685800"/>
            <a:ext cx="8534400" cy="9615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315" name="Google Shape;315;ga5f9467376_0_31"/>
          <p:cNvPicPr preferRelativeResize="0"/>
          <p:nvPr/>
        </p:nvPicPr>
        <p:blipFill>
          <a:blip r:embed="rId3">
            <a:alphaModFix/>
          </a:blip>
          <a:stretch>
            <a:fillRect/>
          </a:stretch>
        </p:blipFill>
        <p:spPr>
          <a:xfrm>
            <a:off x="7017830" y="214866"/>
            <a:ext cx="5174180" cy="3880604"/>
          </a:xfrm>
          <a:prstGeom prst="rect">
            <a:avLst/>
          </a:prstGeom>
          <a:noFill/>
          <a:ln>
            <a:noFill/>
          </a:ln>
        </p:spPr>
      </p:pic>
      <p:pic>
        <p:nvPicPr>
          <p:cNvPr id="316" name="Google Shape;316;ga5f9467376_0_31"/>
          <p:cNvPicPr preferRelativeResize="0"/>
          <p:nvPr/>
        </p:nvPicPr>
        <p:blipFill>
          <a:blip r:embed="rId4">
            <a:alphaModFix/>
          </a:blip>
          <a:stretch>
            <a:fillRect/>
          </a:stretch>
        </p:blipFill>
        <p:spPr>
          <a:xfrm>
            <a:off x="1853638" y="1575725"/>
            <a:ext cx="4942073" cy="3706547"/>
          </a:xfrm>
          <a:prstGeom prst="rect">
            <a:avLst/>
          </a:prstGeom>
          <a:noFill/>
          <a:ln>
            <a:noFill/>
          </a:ln>
        </p:spPr>
      </p:pic>
      <p:pic>
        <p:nvPicPr>
          <p:cNvPr id="317" name="Google Shape;317;ga5f9467376_0_31"/>
          <p:cNvPicPr preferRelativeResize="0"/>
          <p:nvPr/>
        </p:nvPicPr>
        <p:blipFill>
          <a:blip r:embed="rId5">
            <a:alphaModFix/>
          </a:blip>
          <a:stretch>
            <a:fillRect/>
          </a:stretch>
        </p:blipFill>
        <p:spPr>
          <a:xfrm>
            <a:off x="145225" y="4095475"/>
            <a:ext cx="3675416" cy="2756547"/>
          </a:xfrm>
          <a:prstGeom prst="rect">
            <a:avLst/>
          </a:prstGeom>
          <a:noFill/>
          <a:ln>
            <a:noFill/>
          </a:ln>
        </p:spPr>
      </p:pic>
      <p:pic>
        <p:nvPicPr>
          <p:cNvPr id="318" name="Google Shape;318;ga5f9467376_0_31"/>
          <p:cNvPicPr preferRelativeResize="0"/>
          <p:nvPr/>
        </p:nvPicPr>
        <p:blipFill>
          <a:blip r:embed="rId6">
            <a:alphaModFix/>
          </a:blip>
          <a:stretch>
            <a:fillRect/>
          </a:stretch>
        </p:blipFill>
        <p:spPr>
          <a:xfrm>
            <a:off x="7707550" y="4131813"/>
            <a:ext cx="3578522" cy="26838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a5f9467376_0_54"/>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a5f9467376_0_54"/>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325" name="Google Shape;325;ga5f9467376_0_54"/>
          <p:cNvPicPr preferRelativeResize="0"/>
          <p:nvPr/>
        </p:nvPicPr>
        <p:blipFill>
          <a:blip r:embed="rId3">
            <a:alphaModFix/>
          </a:blip>
          <a:stretch>
            <a:fillRect/>
          </a:stretch>
        </p:blipFill>
        <p:spPr>
          <a:xfrm>
            <a:off x="5696075" y="201476"/>
            <a:ext cx="6111948" cy="4583953"/>
          </a:xfrm>
          <a:prstGeom prst="rect">
            <a:avLst/>
          </a:prstGeom>
          <a:noFill/>
          <a:ln>
            <a:noFill/>
          </a:ln>
        </p:spPr>
      </p:pic>
      <p:pic>
        <p:nvPicPr>
          <p:cNvPr id="326" name="Google Shape;326;ga5f9467376_0_54"/>
          <p:cNvPicPr preferRelativeResize="0"/>
          <p:nvPr/>
        </p:nvPicPr>
        <p:blipFill>
          <a:blip r:embed="rId4">
            <a:alphaModFix/>
          </a:blip>
          <a:stretch>
            <a:fillRect/>
          </a:stretch>
        </p:blipFill>
        <p:spPr>
          <a:xfrm>
            <a:off x="91496" y="1956214"/>
            <a:ext cx="6111948" cy="458396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8"/>
          <p:cNvSpPr txBox="1"/>
          <p:nvPr>
            <p:ph type="title"/>
          </p:nvPr>
        </p:nvSpPr>
        <p:spPr>
          <a:xfrm>
            <a:off x="684212" y="5008728"/>
            <a:ext cx="8534400" cy="98567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40"/>
              <a:buFont typeface="Century Gothic"/>
              <a:buNone/>
            </a:pPr>
            <a:br>
              <a:rPr lang="it-IT" sz="3240"/>
            </a:br>
            <a:br>
              <a:rPr lang="it-IT" sz="3240"/>
            </a:br>
            <a:br>
              <a:rPr lang="it-IT" sz="3240"/>
            </a:br>
            <a:r>
              <a:rPr lang="it-IT" sz="3240"/>
              <a:t>ALL TOGETHER </a:t>
            </a:r>
            <a:endParaRPr sz="3240"/>
          </a:p>
        </p:txBody>
      </p:sp>
      <p:sp>
        <p:nvSpPr>
          <p:cNvPr id="332" name="Google Shape;332;p18"/>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ownloads\IMG-20200710-WA0054.jpg" id="333" name="Google Shape;333;p18"/>
          <p:cNvPicPr preferRelativeResize="0"/>
          <p:nvPr/>
        </p:nvPicPr>
        <p:blipFill rotWithShape="1">
          <a:blip r:embed="rId3">
            <a:alphaModFix/>
          </a:blip>
          <a:srcRect b="0" l="0" r="0" t="0"/>
          <a:stretch/>
        </p:blipFill>
        <p:spPr>
          <a:xfrm>
            <a:off x="1201003" y="818866"/>
            <a:ext cx="10310883" cy="525438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9"/>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it-IT"/>
              <a:t>HOMEWORK: SEE YOU IN ITALY</a:t>
            </a:r>
            <a:endParaRPr/>
          </a:p>
        </p:txBody>
      </p:sp>
      <p:sp>
        <p:nvSpPr>
          <p:cNvPr id="339" name="Google Shape;339;p19"/>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DCIM\Camera\finland\IMG_20181213_091527.jpg" id="340" name="Google Shape;340;p19"/>
          <p:cNvPicPr preferRelativeResize="0"/>
          <p:nvPr/>
        </p:nvPicPr>
        <p:blipFill rotWithShape="1">
          <a:blip r:embed="rId3">
            <a:alphaModFix/>
          </a:blip>
          <a:srcRect b="0" l="0" r="0" t="0"/>
          <a:stretch/>
        </p:blipFill>
        <p:spPr>
          <a:xfrm>
            <a:off x="0" y="0"/>
            <a:ext cx="12296633" cy="49131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0"/>
          <p:cNvSpPr txBox="1"/>
          <p:nvPr/>
        </p:nvSpPr>
        <p:spPr>
          <a:xfrm>
            <a:off x="2707549" y="2482349"/>
            <a:ext cx="6771250" cy="1859022"/>
          </a:xfrm>
          <a:prstGeom prst="rect">
            <a:avLst/>
          </a:prstGeom>
          <a:noFill/>
          <a:ln>
            <a:noFill/>
          </a:ln>
        </p:spPr>
        <p:txBody>
          <a:bodyPr anchorCtr="0" anchor="ctr" bIns="45700" lIns="91425" spcFirstLastPara="1" rIns="91425" wrap="square" tIns="45700">
            <a:normAutofit/>
          </a:bodyPr>
          <a:lstStyle/>
          <a:p>
            <a:pPr indent="-285750" lvl="0" marL="285750" marR="0" rtl="0" algn="ctr">
              <a:spcBef>
                <a:spcPts val="0"/>
              </a:spcBef>
              <a:spcAft>
                <a:spcPts val="0"/>
              </a:spcAft>
              <a:buClr>
                <a:schemeClr val="lt1"/>
              </a:buClr>
              <a:buSzPts val="2880"/>
              <a:buFont typeface="Noto Sans Symbols"/>
              <a:buChar char="▶"/>
            </a:pPr>
            <a:r>
              <a:rPr lang="it-IT" sz="3600" cap="none">
                <a:solidFill>
                  <a:schemeClr val="lt1"/>
                </a:solidFill>
                <a:latin typeface="Bell MT"/>
                <a:ea typeface="Bell MT"/>
                <a:cs typeface="Bell MT"/>
                <a:sym typeface="Bell MT"/>
              </a:rPr>
              <a:t>Italy May 2019</a:t>
            </a:r>
            <a:endParaRPr/>
          </a:p>
        </p:txBody>
      </p:sp>
      <p:pic>
        <p:nvPicPr>
          <p:cNvPr descr="Immagine che contiene persona, edificio, esterni, persone&#10;&#10;Descrizione generata automaticamente" id="346" name="Google Shape;346;p20"/>
          <p:cNvPicPr preferRelativeResize="0"/>
          <p:nvPr/>
        </p:nvPicPr>
        <p:blipFill rotWithShape="1">
          <a:blip r:embed="rId3">
            <a:alphaModFix/>
          </a:blip>
          <a:srcRect b="0" l="0" r="0" t="0"/>
          <a:stretch/>
        </p:blipFill>
        <p:spPr>
          <a:xfrm>
            <a:off x="7260609" y="183737"/>
            <a:ext cx="4789968" cy="2719774"/>
          </a:xfrm>
          <a:prstGeom prst="rect">
            <a:avLst/>
          </a:prstGeom>
          <a:noFill/>
          <a:ln>
            <a:noFill/>
          </a:ln>
        </p:spPr>
      </p:pic>
      <p:pic>
        <p:nvPicPr>
          <p:cNvPr descr="Immagine che contiene esterni, edificio, gruppo, persone&#10;&#10;Descrizione generata automaticamente" id="347" name="Google Shape;347;p20"/>
          <p:cNvPicPr preferRelativeResize="0"/>
          <p:nvPr/>
        </p:nvPicPr>
        <p:blipFill rotWithShape="1">
          <a:blip r:embed="rId4">
            <a:alphaModFix/>
          </a:blip>
          <a:srcRect b="0" l="0" r="0" t="0"/>
          <a:stretch/>
        </p:blipFill>
        <p:spPr>
          <a:xfrm>
            <a:off x="151786" y="3977641"/>
            <a:ext cx="5102602" cy="2719774"/>
          </a:xfrm>
          <a:prstGeom prst="rect">
            <a:avLst/>
          </a:prstGeom>
          <a:noFill/>
          <a:ln>
            <a:noFill/>
          </a:ln>
        </p:spPr>
      </p:pic>
      <p:pic>
        <p:nvPicPr>
          <p:cNvPr descr="Immagine che contiene persona, interni, persone, gruppo&#10;&#10;Descrizione generata automaticamente" id="348" name="Google Shape;348;p20"/>
          <p:cNvPicPr preferRelativeResize="0"/>
          <p:nvPr/>
        </p:nvPicPr>
        <p:blipFill rotWithShape="1">
          <a:blip r:embed="rId5">
            <a:alphaModFix/>
          </a:blip>
          <a:srcRect b="0" l="0" r="0" t="0"/>
          <a:stretch/>
        </p:blipFill>
        <p:spPr>
          <a:xfrm>
            <a:off x="6919415" y="3977641"/>
            <a:ext cx="5131162" cy="2719776"/>
          </a:xfrm>
          <a:prstGeom prst="rect">
            <a:avLst/>
          </a:prstGeom>
          <a:noFill/>
          <a:ln>
            <a:noFill/>
          </a:ln>
        </p:spPr>
      </p:pic>
      <p:pic>
        <p:nvPicPr>
          <p:cNvPr descr="Immagine che contiene esterni, persona, persone, gruppo&#10;&#10;Descrizione generata automaticamente" id="349" name="Google Shape;349;p20"/>
          <p:cNvPicPr preferRelativeResize="0"/>
          <p:nvPr/>
        </p:nvPicPr>
        <p:blipFill rotWithShape="1">
          <a:blip r:embed="rId6">
            <a:alphaModFix/>
          </a:blip>
          <a:srcRect b="0" l="0" r="0" t="0"/>
          <a:stretch/>
        </p:blipFill>
        <p:spPr>
          <a:xfrm>
            <a:off x="141423" y="172613"/>
            <a:ext cx="3871019" cy="37818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a5f9467376_0_84"/>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a5f9467376_0_84"/>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356" name="Google Shape;356;ga5f9467376_0_84"/>
          <p:cNvPicPr preferRelativeResize="0"/>
          <p:nvPr/>
        </p:nvPicPr>
        <p:blipFill>
          <a:blip r:embed="rId3">
            <a:alphaModFix/>
          </a:blip>
          <a:stretch>
            <a:fillRect/>
          </a:stretch>
        </p:blipFill>
        <p:spPr>
          <a:xfrm>
            <a:off x="4333226" y="1079713"/>
            <a:ext cx="5163705" cy="3872779"/>
          </a:xfrm>
          <a:prstGeom prst="rect">
            <a:avLst/>
          </a:prstGeom>
          <a:noFill/>
          <a:ln>
            <a:noFill/>
          </a:ln>
        </p:spPr>
      </p:pic>
      <p:pic>
        <p:nvPicPr>
          <p:cNvPr id="357" name="Google Shape;357;ga5f9467376_0_84"/>
          <p:cNvPicPr preferRelativeResize="0"/>
          <p:nvPr/>
        </p:nvPicPr>
        <p:blipFill>
          <a:blip r:embed="rId4">
            <a:alphaModFix/>
          </a:blip>
          <a:stretch>
            <a:fillRect/>
          </a:stretch>
        </p:blipFill>
        <p:spPr>
          <a:xfrm>
            <a:off x="382201" y="179075"/>
            <a:ext cx="4255452" cy="3044490"/>
          </a:xfrm>
          <a:prstGeom prst="rect">
            <a:avLst/>
          </a:prstGeom>
          <a:noFill/>
          <a:ln>
            <a:noFill/>
          </a:ln>
        </p:spPr>
      </p:pic>
      <p:pic>
        <p:nvPicPr>
          <p:cNvPr id="358" name="Google Shape;358;ga5f9467376_0_84"/>
          <p:cNvPicPr preferRelativeResize="0"/>
          <p:nvPr/>
        </p:nvPicPr>
        <p:blipFill>
          <a:blip r:embed="rId5">
            <a:alphaModFix/>
          </a:blip>
          <a:stretch>
            <a:fillRect/>
          </a:stretch>
        </p:blipFill>
        <p:spPr>
          <a:xfrm>
            <a:off x="382201" y="3455385"/>
            <a:ext cx="4255452" cy="3044490"/>
          </a:xfrm>
          <a:prstGeom prst="rect">
            <a:avLst/>
          </a:prstGeom>
          <a:noFill/>
          <a:ln>
            <a:noFill/>
          </a:ln>
        </p:spPr>
      </p:pic>
      <p:pic>
        <p:nvPicPr>
          <p:cNvPr id="359" name="Google Shape;359;ga5f9467376_0_84"/>
          <p:cNvPicPr preferRelativeResize="0"/>
          <p:nvPr/>
        </p:nvPicPr>
        <p:blipFill>
          <a:blip r:embed="rId6">
            <a:alphaModFix/>
          </a:blip>
          <a:stretch>
            <a:fillRect/>
          </a:stretch>
        </p:blipFill>
        <p:spPr>
          <a:xfrm>
            <a:off x="8876325" y="483475"/>
            <a:ext cx="3211426" cy="5712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1"/>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it-IT"/>
              <a:t>WHAT IS DIGITAL STORYTELLING?</a:t>
            </a:r>
            <a:endParaRPr/>
          </a:p>
        </p:txBody>
      </p:sp>
      <p:sp>
        <p:nvSpPr>
          <p:cNvPr id="365" name="Google Shape;365;p21"/>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920"/>
              <a:buNone/>
            </a:pPr>
            <a:r>
              <a:rPr b="1" lang="it-IT" sz="2400">
                <a:solidFill>
                  <a:schemeClr val="lt1"/>
                </a:solidFill>
              </a:rPr>
              <a:t>Digital storytelling combines the best of two worlds: the "new world" of digitized video, photography and art, and the "old world" of telling stories. This means the "old world" of PowerPoint slides filled with bullet point statements will be replaced by a "new world" of examples via stories, accompanied by evocative images and sounds.“</a:t>
            </a:r>
            <a:endParaRPr/>
          </a:p>
          <a:p>
            <a:pPr indent="0" lvl="0" marL="0" rtl="0" algn="l">
              <a:spcBef>
                <a:spcPts val="1080"/>
              </a:spcBef>
              <a:spcAft>
                <a:spcPts val="0"/>
              </a:spcAft>
              <a:buSzPts val="1920"/>
              <a:buNone/>
            </a:pPr>
            <a:r>
              <a:rPr lang="it-IT" sz="2400">
                <a:solidFill>
                  <a:schemeClr val="lt1"/>
                </a:solidFill>
              </a:rPr>
              <a:t> </a:t>
            </a:r>
            <a:r>
              <a:rPr lang="it-IT" sz="2400" u="sng">
                <a:solidFill>
                  <a:schemeClr val="lt1"/>
                </a:solidFill>
                <a:hlinkClick r:id="rId3">
                  <a:extLst>
                    <a:ext uri="{A12FA001-AC4F-418D-AE19-62706E023703}">
                      <ahyp:hlinkClr val="tx"/>
                    </a:ext>
                  </a:extLst>
                </a:hlinkClick>
              </a:rPr>
              <a:t>Dana Atchley, Digital Storytelling pioneer</a:t>
            </a:r>
            <a:endParaRPr sz="2400" u="sng">
              <a:solidFill>
                <a:schemeClr val="lt1"/>
              </a:solidFill>
            </a:endParaRPr>
          </a:p>
          <a:p>
            <a:pPr indent="-184150" lvl="0" marL="285750" rtl="0" algn="l">
              <a:spcBef>
                <a:spcPts val="1000"/>
              </a:spcBef>
              <a:spcAft>
                <a:spcPts val="0"/>
              </a:spcAft>
              <a:buSzPts val="16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40"/>
              <a:buFont typeface="Century Gothic"/>
              <a:buNone/>
            </a:pPr>
            <a:br>
              <a:rPr lang="it-IT" sz="3240"/>
            </a:br>
            <a:br>
              <a:rPr lang="it-IT" sz="3240"/>
            </a:br>
            <a:br>
              <a:rPr lang="it-IT" sz="3240"/>
            </a:br>
            <a:r>
              <a:rPr lang="it-IT" sz="3240"/>
              <a:t>LEARNING  ABOUT MUSIC</a:t>
            </a:r>
            <a:endParaRPr sz="3240"/>
          </a:p>
        </p:txBody>
      </p:sp>
      <p:sp>
        <p:nvSpPr>
          <p:cNvPr id="371" name="Google Shape;371;p22"/>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finland\digital\IMG_20190503_114013.jpg" id="372" name="Google Shape;372;p22"/>
          <p:cNvPicPr preferRelativeResize="0"/>
          <p:nvPr/>
        </p:nvPicPr>
        <p:blipFill rotWithShape="1">
          <a:blip r:embed="rId3">
            <a:alphaModFix/>
          </a:blip>
          <a:srcRect b="0" l="0" r="0" t="0"/>
          <a:stretch/>
        </p:blipFill>
        <p:spPr>
          <a:xfrm>
            <a:off x="439856" y="300250"/>
            <a:ext cx="5143500" cy="4824483"/>
          </a:xfrm>
          <a:prstGeom prst="rect">
            <a:avLst/>
          </a:prstGeom>
          <a:noFill/>
          <a:ln>
            <a:noFill/>
          </a:ln>
        </p:spPr>
      </p:pic>
      <p:pic>
        <p:nvPicPr>
          <p:cNvPr descr="C:\Users\Utente\Desktop\finland\IMG_20190503_110011.jpg" id="373" name="Google Shape;373;p22"/>
          <p:cNvPicPr preferRelativeResize="0"/>
          <p:nvPr/>
        </p:nvPicPr>
        <p:blipFill rotWithShape="1">
          <a:blip r:embed="rId4">
            <a:alphaModFix/>
          </a:blip>
          <a:srcRect b="0" l="0" r="0" t="0"/>
          <a:stretch/>
        </p:blipFill>
        <p:spPr>
          <a:xfrm>
            <a:off x="6469039" y="0"/>
            <a:ext cx="5474173"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sp>
        <p:nvSpPr>
          <p:cNvPr id="379" name="Google Shape;379;p23"/>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finland\IMG_20190503_103504.jpg" id="380" name="Google Shape;380;p23"/>
          <p:cNvPicPr preferRelativeResize="0"/>
          <p:nvPr/>
        </p:nvPicPr>
        <p:blipFill rotWithShape="1">
          <a:blip r:embed="rId3">
            <a:alphaModFix/>
          </a:blip>
          <a:srcRect b="0" l="0" r="0" t="0"/>
          <a:stretch/>
        </p:blipFill>
        <p:spPr>
          <a:xfrm>
            <a:off x="684200" y="1906375"/>
            <a:ext cx="5287045" cy="3615274"/>
          </a:xfrm>
          <a:prstGeom prst="rect">
            <a:avLst/>
          </a:prstGeom>
          <a:noFill/>
          <a:ln>
            <a:noFill/>
          </a:ln>
        </p:spPr>
      </p:pic>
      <p:pic>
        <p:nvPicPr>
          <p:cNvPr id="381" name="Google Shape;381;p23"/>
          <p:cNvPicPr preferRelativeResize="0"/>
          <p:nvPr/>
        </p:nvPicPr>
        <p:blipFill>
          <a:blip r:embed="rId4">
            <a:alphaModFix/>
          </a:blip>
          <a:stretch>
            <a:fillRect/>
          </a:stretch>
        </p:blipFill>
        <p:spPr>
          <a:xfrm rot="-5400000">
            <a:off x="6506798" y="1372272"/>
            <a:ext cx="5491778" cy="41188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
          <p:cNvSpPr txBox="1"/>
          <p:nvPr>
            <p:ph type="title"/>
          </p:nvPr>
        </p:nvSpPr>
        <p:spPr>
          <a:xfrm>
            <a:off x="711507" y="4569218"/>
            <a:ext cx="10370475" cy="194076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2400"/>
              <a:buFont typeface="Century Gothic"/>
              <a:buNone/>
            </a:pPr>
            <a:r>
              <a:rPr lang="it-IT" sz="2400"/>
              <a:t>THIS TWO YEAR EXPERIENCE HAS ALLOWED US TO TRAVEL TO DIFFERENT COUNTRIES , TRADITIONS AND CULTURAL HERITAGE </a:t>
            </a:r>
            <a:br>
              <a:rPr lang="it-IT" sz="2400"/>
            </a:br>
            <a:r>
              <a:rPr lang="it-IT" sz="2400"/>
              <a:t> </a:t>
            </a:r>
            <a:endParaRPr sz="2400"/>
          </a:p>
        </p:txBody>
      </p:sp>
      <p:sp>
        <p:nvSpPr>
          <p:cNvPr id="167" name="Google Shape;167;p3"/>
          <p:cNvSpPr/>
          <p:nvPr/>
        </p:nvSpPr>
        <p:spPr>
          <a:xfrm>
            <a:off x="423081" y="3105835"/>
            <a:ext cx="8720919"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it-IT" sz="4000">
                <a:solidFill>
                  <a:schemeClr val="lt1"/>
                </a:solidFill>
                <a:latin typeface="Century Gothic"/>
                <a:ea typeface="Century Gothic"/>
                <a:cs typeface="Century Gothic"/>
                <a:sym typeface="Century Gothic"/>
              </a:rPr>
              <a:t>Travelling around the world is wonderful. Do you know why?</a:t>
            </a:r>
            <a:endParaRPr b="1" i="1" sz="4000">
              <a:solidFill>
                <a:schemeClr val="lt1"/>
              </a:solidFill>
              <a:latin typeface="Century Gothic"/>
              <a:ea typeface="Century Gothic"/>
              <a:cs typeface="Century Gothic"/>
              <a:sym typeface="Century Gothic"/>
            </a:endParaRPr>
          </a:p>
        </p:txBody>
      </p:sp>
      <p:sp>
        <p:nvSpPr>
          <p:cNvPr id="168" name="Google Shape;168;p3"/>
          <p:cNvSpPr txBox="1"/>
          <p:nvPr>
            <p:ph idx="1" type="body"/>
          </p:nvPr>
        </p:nvSpPr>
        <p:spPr>
          <a:xfrm>
            <a:off x="846161" y="685800"/>
            <a:ext cx="10495129" cy="3615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6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4"/>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40"/>
              <a:buFont typeface="Century Gothic"/>
              <a:buNone/>
            </a:pPr>
            <a:br>
              <a:rPr lang="it-IT" sz="3240"/>
            </a:br>
            <a:br>
              <a:rPr lang="it-IT" sz="3240"/>
            </a:br>
            <a:br>
              <a:rPr lang="it-IT" sz="3240"/>
            </a:br>
            <a:br>
              <a:rPr lang="it-IT" sz="3240"/>
            </a:br>
            <a:r>
              <a:rPr lang="it-IT" sz="3240"/>
              <a:t>LEARNING AND MAKING !!!</a:t>
            </a:r>
            <a:endParaRPr sz="3240"/>
          </a:p>
        </p:txBody>
      </p:sp>
      <p:sp>
        <p:nvSpPr>
          <p:cNvPr id="387" name="Google Shape;387;p24"/>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finland\digital\IMG_20190503_121805.jpg" id="388" name="Google Shape;388;p24"/>
          <p:cNvPicPr preferRelativeResize="0"/>
          <p:nvPr/>
        </p:nvPicPr>
        <p:blipFill rotWithShape="1">
          <a:blip r:embed="rId3">
            <a:alphaModFix/>
          </a:blip>
          <a:srcRect b="0" l="0" r="0" t="0"/>
          <a:stretch/>
        </p:blipFill>
        <p:spPr>
          <a:xfrm>
            <a:off x="7060443" y="-20472"/>
            <a:ext cx="5131557" cy="4954137"/>
          </a:xfrm>
          <a:prstGeom prst="rect">
            <a:avLst/>
          </a:prstGeom>
          <a:noFill/>
          <a:ln>
            <a:noFill/>
          </a:ln>
        </p:spPr>
      </p:pic>
      <p:pic>
        <p:nvPicPr>
          <p:cNvPr descr="C:\Users\Utente\Desktop\finland\digital\IMG_20190503_122316.jpg" id="389" name="Google Shape;389;p24"/>
          <p:cNvPicPr preferRelativeResize="0"/>
          <p:nvPr/>
        </p:nvPicPr>
        <p:blipFill rotWithShape="1">
          <a:blip r:embed="rId4">
            <a:alphaModFix/>
          </a:blip>
          <a:srcRect b="0" l="0" r="0" t="0"/>
          <a:stretch/>
        </p:blipFill>
        <p:spPr>
          <a:xfrm>
            <a:off x="658219" y="409433"/>
            <a:ext cx="6001887" cy="47767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a5f9467376_0_96"/>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The unforgettable music experience at the Concert Hall</a:t>
            </a:r>
            <a:endParaRPr/>
          </a:p>
        </p:txBody>
      </p:sp>
      <p:sp>
        <p:nvSpPr>
          <p:cNvPr id="395" name="Google Shape;395;ga5f9467376_0_96"/>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396" name="Google Shape;396;ga5f9467376_0_96"/>
          <p:cNvPicPr preferRelativeResize="0"/>
          <p:nvPr/>
        </p:nvPicPr>
        <p:blipFill>
          <a:blip r:embed="rId3">
            <a:alphaModFix/>
          </a:blip>
          <a:stretch>
            <a:fillRect/>
          </a:stretch>
        </p:blipFill>
        <p:spPr>
          <a:xfrm>
            <a:off x="6639000" y="152400"/>
            <a:ext cx="5400600" cy="4050450"/>
          </a:xfrm>
          <a:prstGeom prst="rect">
            <a:avLst/>
          </a:prstGeom>
          <a:noFill/>
          <a:ln>
            <a:noFill/>
          </a:ln>
        </p:spPr>
      </p:pic>
      <p:pic>
        <p:nvPicPr>
          <p:cNvPr id="397" name="Google Shape;397;ga5f9467376_0_96"/>
          <p:cNvPicPr preferRelativeResize="0"/>
          <p:nvPr/>
        </p:nvPicPr>
        <p:blipFill>
          <a:blip r:embed="rId4">
            <a:alphaModFix/>
          </a:blip>
          <a:stretch>
            <a:fillRect/>
          </a:stretch>
        </p:blipFill>
        <p:spPr>
          <a:xfrm>
            <a:off x="268575" y="348574"/>
            <a:ext cx="5139050" cy="385427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5"/>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40"/>
              <a:buFont typeface="Century Gothic"/>
              <a:buNone/>
            </a:pPr>
            <a:br>
              <a:rPr lang="it-IT" sz="3240"/>
            </a:br>
            <a:br>
              <a:rPr lang="it-IT" sz="3240"/>
            </a:br>
            <a:br>
              <a:rPr lang="it-IT" sz="3240"/>
            </a:br>
            <a:br>
              <a:rPr lang="it-IT" sz="3240"/>
            </a:br>
            <a:r>
              <a:rPr lang="it-IT" sz="3240"/>
              <a:t>LISTENING !!!</a:t>
            </a:r>
            <a:endParaRPr sz="3240"/>
          </a:p>
        </p:txBody>
      </p:sp>
      <p:sp>
        <p:nvSpPr>
          <p:cNvPr id="403" name="Google Shape;403;p25"/>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finland\digital\IMG_20190506_121236.jpg" id="404" name="Google Shape;404;p25"/>
          <p:cNvPicPr preferRelativeResize="0"/>
          <p:nvPr/>
        </p:nvPicPr>
        <p:blipFill rotWithShape="1">
          <a:blip r:embed="rId3">
            <a:alphaModFix/>
          </a:blip>
          <a:srcRect b="0" l="0" r="0" t="0"/>
          <a:stretch/>
        </p:blipFill>
        <p:spPr>
          <a:xfrm>
            <a:off x="709683" y="641445"/>
            <a:ext cx="10613409" cy="535674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408" name="Shape 408"/>
        <p:cNvGrpSpPr/>
        <p:nvPr/>
      </p:nvGrpSpPr>
      <p:grpSpPr>
        <a:xfrm>
          <a:off x="0" y="0"/>
          <a:ext cx="0" cy="0"/>
          <a:chOff x="0" y="0"/>
          <a:chExt cx="0" cy="0"/>
        </a:xfrm>
      </p:grpSpPr>
      <p:sp>
        <p:nvSpPr>
          <p:cNvPr id="409" name="Google Shape;409;p26"/>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0" name="Google Shape;410;p26"/>
          <p:cNvSpPr txBox="1"/>
          <p:nvPr>
            <p:ph type="title"/>
          </p:nvPr>
        </p:nvSpPr>
        <p:spPr>
          <a:xfrm>
            <a:off x="6452356" y="690496"/>
            <a:ext cx="4970100" cy="2058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Century Gothic"/>
              <a:buNone/>
            </a:pPr>
            <a:r>
              <a:rPr b="1" i="1" lang="it-IT" sz="4400"/>
              <a:t>MAKING NEW FRIENDS</a:t>
            </a:r>
            <a:endParaRPr/>
          </a:p>
        </p:txBody>
      </p:sp>
      <p:sp>
        <p:nvSpPr>
          <p:cNvPr id="411" name="Google Shape;411;p26"/>
          <p:cNvSpPr/>
          <p:nvPr/>
        </p:nvSpPr>
        <p:spPr>
          <a:xfrm>
            <a:off x="-3176" y="-2"/>
            <a:ext cx="6096001" cy="6858000"/>
          </a:xfrm>
          <a:prstGeom prst="snip2DiagRect">
            <a:avLst>
              <a:gd fmla="val 0" name="adj1"/>
              <a:gd fmla="val 0" name="adj2"/>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magine che contiene donna, ragazza, giovane, sedendo&#10;&#10;Descrizione generata automaticamente" id="412" name="Google Shape;412;p26"/>
          <p:cNvPicPr preferRelativeResize="0"/>
          <p:nvPr/>
        </p:nvPicPr>
        <p:blipFill rotWithShape="1">
          <a:blip r:embed="rId3">
            <a:alphaModFix/>
          </a:blip>
          <a:srcRect b="16593" l="0" r="0" t="22026"/>
          <a:stretch/>
        </p:blipFill>
        <p:spPr>
          <a:xfrm rot="-5400000">
            <a:off x="156393" y="-156396"/>
            <a:ext cx="3429004" cy="3741788"/>
          </a:xfrm>
          <a:prstGeom prst="rect">
            <a:avLst/>
          </a:prstGeom>
          <a:noFill/>
          <a:ln>
            <a:noFill/>
          </a:ln>
        </p:spPr>
      </p:pic>
      <p:pic>
        <p:nvPicPr>
          <p:cNvPr descr="Immagine che contiene persona, gruppo, figlio, tenendo&#10;&#10;Descrizione generata automaticamente" id="413" name="Google Shape;413;p26"/>
          <p:cNvPicPr preferRelativeResize="0"/>
          <p:nvPr/>
        </p:nvPicPr>
        <p:blipFill rotWithShape="1">
          <a:blip r:embed="rId4">
            <a:alphaModFix/>
          </a:blip>
          <a:srcRect b="24026" l="0" r="0" t="14474"/>
          <a:stretch/>
        </p:blipFill>
        <p:spPr>
          <a:xfrm rot="-5400000">
            <a:off x="2511237" y="3268981"/>
            <a:ext cx="3429000" cy="3749040"/>
          </a:xfrm>
          <a:prstGeom prst="rect">
            <a:avLst/>
          </a:prstGeom>
          <a:noFill/>
          <a:ln>
            <a:noFill/>
          </a:ln>
        </p:spPr>
      </p:pic>
      <p:pic>
        <p:nvPicPr>
          <p:cNvPr descr="Immagine che contiene persona, esterni, gruppo, edificio&#10;&#10;Descrizione generata automaticamente" id="414" name="Google Shape;414;p26"/>
          <p:cNvPicPr preferRelativeResize="0"/>
          <p:nvPr/>
        </p:nvPicPr>
        <p:blipFill rotWithShape="1">
          <a:blip r:embed="rId5">
            <a:alphaModFix/>
          </a:blip>
          <a:srcRect b="2" l="4759" r="4671" t="0"/>
          <a:stretch/>
        </p:blipFill>
        <p:spPr>
          <a:xfrm>
            <a:off x="11784" y="3407681"/>
            <a:ext cx="2343786" cy="3450317"/>
          </a:xfrm>
          <a:prstGeom prst="rect">
            <a:avLst/>
          </a:prstGeom>
          <a:noFill/>
          <a:ln>
            <a:noFill/>
          </a:ln>
        </p:spPr>
      </p:pic>
      <p:cxnSp>
        <p:nvCxnSpPr>
          <p:cNvPr id="415" name="Google Shape;415;p26"/>
          <p:cNvCxnSpPr/>
          <p:nvPr/>
        </p:nvCxnSpPr>
        <p:spPr>
          <a:xfrm>
            <a:off x="2355570" y="3429000"/>
            <a:ext cx="0" cy="3429000"/>
          </a:xfrm>
          <a:prstGeom prst="straightConnector1">
            <a:avLst/>
          </a:prstGeom>
          <a:noFill/>
          <a:ln cap="sq" cmpd="sng" w="28575">
            <a:solidFill>
              <a:srgbClr val="FFFFFF"/>
            </a:solidFill>
            <a:prstDash val="solid"/>
            <a:miter lim="800000"/>
            <a:headEnd len="sm" w="sm" type="none"/>
            <a:tailEnd len="sm" w="sm" type="none"/>
          </a:ln>
        </p:spPr>
      </p:cxnSp>
      <p:pic>
        <p:nvPicPr>
          <p:cNvPr descr="Immagine che contiene esterni, persona, edificio, persone&#10;&#10;Descrizione generata automaticamente" id="416" name="Google Shape;416;p26"/>
          <p:cNvPicPr preferRelativeResize="0"/>
          <p:nvPr/>
        </p:nvPicPr>
        <p:blipFill rotWithShape="1">
          <a:blip r:embed="rId6">
            <a:alphaModFix/>
          </a:blip>
          <a:srcRect b="3" l="1186" r="7968" t="0"/>
          <a:stretch/>
        </p:blipFill>
        <p:spPr>
          <a:xfrm>
            <a:off x="3756471" y="1"/>
            <a:ext cx="2343786" cy="3439886"/>
          </a:xfrm>
          <a:prstGeom prst="rect">
            <a:avLst/>
          </a:prstGeom>
          <a:noFill/>
          <a:ln>
            <a:noFill/>
          </a:ln>
        </p:spPr>
      </p:pic>
      <p:cxnSp>
        <p:nvCxnSpPr>
          <p:cNvPr id="417" name="Google Shape;417;p26"/>
          <p:cNvCxnSpPr/>
          <p:nvPr/>
        </p:nvCxnSpPr>
        <p:spPr>
          <a:xfrm>
            <a:off x="3040380" y="388620"/>
            <a:ext cx="0" cy="6080760"/>
          </a:xfrm>
          <a:prstGeom prst="straightConnector1">
            <a:avLst/>
          </a:prstGeom>
          <a:noFill/>
          <a:ln cap="sq" cmpd="sng" w="28575">
            <a:solidFill>
              <a:srgbClr val="FFFFFF"/>
            </a:solidFill>
            <a:prstDash val="solid"/>
            <a:miter lim="800000"/>
            <a:headEnd len="sm" w="sm" type="none"/>
            <a:tailEnd len="sm" w="sm" type="none"/>
          </a:ln>
        </p:spPr>
      </p:cxnSp>
      <p:cxnSp>
        <p:nvCxnSpPr>
          <p:cNvPr id="418" name="Google Shape;418;p26"/>
          <p:cNvCxnSpPr/>
          <p:nvPr/>
        </p:nvCxnSpPr>
        <p:spPr>
          <a:xfrm>
            <a:off x="3746045" y="0"/>
            <a:ext cx="0" cy="3429000"/>
          </a:xfrm>
          <a:prstGeom prst="straightConnector1">
            <a:avLst/>
          </a:prstGeom>
          <a:noFill/>
          <a:ln cap="sq" cmpd="sng" w="28575">
            <a:solidFill>
              <a:srgbClr val="FFFFFF"/>
            </a:solidFill>
            <a:prstDash val="solid"/>
            <a:miter lim="800000"/>
            <a:headEnd len="sm" w="sm" type="none"/>
            <a:tailEnd len="sm" w="sm" type="none"/>
          </a:ln>
        </p:spPr>
      </p:cxnSp>
      <p:cxnSp>
        <p:nvCxnSpPr>
          <p:cNvPr id="419" name="Google Shape;419;p26"/>
          <p:cNvCxnSpPr/>
          <p:nvPr/>
        </p:nvCxnSpPr>
        <p:spPr>
          <a:xfrm>
            <a:off x="6088011" y="0"/>
            <a:ext cx="0" cy="6858000"/>
          </a:xfrm>
          <a:prstGeom prst="straightConnector1">
            <a:avLst/>
          </a:prstGeom>
          <a:noFill/>
          <a:ln cap="sq" cmpd="sng" w="28575">
            <a:solidFill>
              <a:srgbClr val="FFFFFF"/>
            </a:solidFill>
            <a:prstDash val="solid"/>
            <a:miter lim="800000"/>
            <a:headEnd len="sm" w="sm" type="none"/>
            <a:tailEnd len="sm" w="sm" type="none"/>
          </a:ln>
        </p:spPr>
      </p:cxnSp>
      <p:grpSp>
        <p:nvGrpSpPr>
          <p:cNvPr id="420" name="Google Shape;420;p26"/>
          <p:cNvGrpSpPr/>
          <p:nvPr/>
        </p:nvGrpSpPr>
        <p:grpSpPr>
          <a:xfrm>
            <a:off x="10292292" y="2963333"/>
            <a:ext cx="1896536" cy="2218267"/>
            <a:chOff x="10292292" y="2963333"/>
            <a:chExt cx="1896536" cy="2218267"/>
          </a:xfrm>
        </p:grpSpPr>
        <p:cxnSp>
          <p:nvCxnSpPr>
            <p:cNvPr id="421" name="Google Shape;421;p26"/>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422" name="Google Shape;422;p26"/>
            <p:cNvCxnSpPr/>
            <p:nvPr/>
          </p:nvCxnSpPr>
          <p:spPr>
            <a:xfrm flipH="1">
              <a:off x="10699485" y="3190344"/>
              <a:ext cx="1489342" cy="1489341"/>
            </a:xfrm>
            <a:prstGeom prst="straightConnector1">
              <a:avLst/>
            </a:prstGeom>
            <a:noFill/>
            <a:ln cap="flat" cmpd="sng" w="9525">
              <a:solidFill>
                <a:schemeClr val="lt1"/>
              </a:solidFill>
              <a:prstDash val="solid"/>
              <a:round/>
              <a:headEnd len="sm" w="sm" type="none"/>
              <a:tailEnd len="sm" w="sm" type="none"/>
            </a:ln>
          </p:spPr>
        </p:cxnSp>
        <p:cxnSp>
          <p:nvCxnSpPr>
            <p:cNvPr id="423" name="Google Shape;423;p26"/>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424" name="Google Shape;424;p26"/>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425" name="Google Shape;425;p26"/>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pic>
        <p:nvPicPr>
          <p:cNvPr id="426" name="Google Shape;426;p26"/>
          <p:cNvPicPr preferRelativeResize="0"/>
          <p:nvPr/>
        </p:nvPicPr>
        <p:blipFill>
          <a:blip r:embed="rId7">
            <a:alphaModFix/>
          </a:blip>
          <a:stretch>
            <a:fillRect/>
          </a:stretch>
        </p:blipFill>
        <p:spPr>
          <a:xfrm>
            <a:off x="6864165" y="2963325"/>
            <a:ext cx="4810550" cy="36079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a5f9467376_0_78"/>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a5f9467376_0_78"/>
          <p:cNvSpPr txBox="1"/>
          <p:nvPr>
            <p:ph idx="1" type="body"/>
          </p:nvPr>
        </p:nvSpPr>
        <p:spPr>
          <a:xfrm>
            <a:off x="684200" y="685800"/>
            <a:ext cx="8534400" cy="1140600"/>
          </a:xfrm>
          <a:prstGeom prst="rect">
            <a:avLst/>
          </a:prstGeom>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rtl="0" algn="l">
              <a:spcBef>
                <a:spcPts val="360"/>
              </a:spcBef>
              <a:spcAft>
                <a:spcPts val="600"/>
              </a:spcAft>
              <a:buNone/>
            </a:pPr>
            <a:r>
              <a:rPr b="1" lang="it-IT" sz="2900">
                <a:solidFill>
                  <a:srgbClr val="FFFFFF"/>
                </a:solidFill>
              </a:rPr>
              <a:t>S</a:t>
            </a:r>
            <a:r>
              <a:rPr b="1" lang="it-IT" sz="2900">
                <a:solidFill>
                  <a:srgbClr val="FFFFFF"/>
                </a:solidFill>
              </a:rPr>
              <a:t>ightseeing</a:t>
            </a:r>
            <a:endParaRPr b="1" sz="2900">
              <a:solidFill>
                <a:srgbClr val="FFFFFF"/>
              </a:solidFill>
            </a:endParaRPr>
          </a:p>
        </p:txBody>
      </p:sp>
      <p:pic>
        <p:nvPicPr>
          <p:cNvPr id="433" name="Google Shape;433;ga5f9467376_0_78"/>
          <p:cNvPicPr preferRelativeResize="0"/>
          <p:nvPr/>
        </p:nvPicPr>
        <p:blipFill>
          <a:blip r:embed="rId3">
            <a:alphaModFix/>
          </a:blip>
          <a:stretch>
            <a:fillRect/>
          </a:stretch>
        </p:blipFill>
        <p:spPr>
          <a:xfrm>
            <a:off x="7198226" y="152400"/>
            <a:ext cx="4841370" cy="3178090"/>
          </a:xfrm>
          <a:prstGeom prst="rect">
            <a:avLst/>
          </a:prstGeom>
          <a:noFill/>
          <a:ln>
            <a:noFill/>
          </a:ln>
        </p:spPr>
      </p:pic>
      <p:pic>
        <p:nvPicPr>
          <p:cNvPr id="434" name="Google Shape;434;ga5f9467376_0_78"/>
          <p:cNvPicPr preferRelativeResize="0"/>
          <p:nvPr/>
        </p:nvPicPr>
        <p:blipFill>
          <a:blip r:embed="rId4">
            <a:alphaModFix/>
          </a:blip>
          <a:stretch>
            <a:fillRect/>
          </a:stretch>
        </p:blipFill>
        <p:spPr>
          <a:xfrm>
            <a:off x="7198226" y="3572486"/>
            <a:ext cx="4841370" cy="3178090"/>
          </a:xfrm>
          <a:prstGeom prst="rect">
            <a:avLst/>
          </a:prstGeom>
          <a:noFill/>
          <a:ln>
            <a:noFill/>
          </a:ln>
        </p:spPr>
      </p:pic>
      <p:pic>
        <p:nvPicPr>
          <p:cNvPr id="435" name="Google Shape;435;ga5f9467376_0_78"/>
          <p:cNvPicPr preferRelativeResize="0"/>
          <p:nvPr/>
        </p:nvPicPr>
        <p:blipFill>
          <a:blip r:embed="rId5">
            <a:alphaModFix/>
          </a:blip>
          <a:stretch>
            <a:fillRect/>
          </a:stretch>
        </p:blipFill>
        <p:spPr>
          <a:xfrm>
            <a:off x="188725" y="1953241"/>
            <a:ext cx="5907274" cy="460035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a5f9467376_0_111"/>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Paper production</a:t>
            </a:r>
            <a:endParaRPr/>
          </a:p>
        </p:txBody>
      </p:sp>
      <p:sp>
        <p:nvSpPr>
          <p:cNvPr id="441" name="Google Shape;441;ga5f9467376_0_111"/>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442" name="Google Shape;442;ga5f9467376_0_111"/>
          <p:cNvPicPr preferRelativeResize="0"/>
          <p:nvPr/>
        </p:nvPicPr>
        <p:blipFill>
          <a:blip r:embed="rId3">
            <a:alphaModFix/>
          </a:blip>
          <a:stretch>
            <a:fillRect/>
          </a:stretch>
        </p:blipFill>
        <p:spPr>
          <a:xfrm>
            <a:off x="364265" y="250675"/>
            <a:ext cx="4942074" cy="3706550"/>
          </a:xfrm>
          <a:prstGeom prst="rect">
            <a:avLst/>
          </a:prstGeom>
          <a:noFill/>
          <a:ln>
            <a:noFill/>
          </a:ln>
        </p:spPr>
      </p:pic>
      <p:pic>
        <p:nvPicPr>
          <p:cNvPr id="443" name="Google Shape;443;ga5f9467376_0_111"/>
          <p:cNvPicPr preferRelativeResize="0"/>
          <p:nvPr/>
        </p:nvPicPr>
        <p:blipFill>
          <a:blip r:embed="rId4">
            <a:alphaModFix/>
          </a:blip>
          <a:stretch>
            <a:fillRect/>
          </a:stretch>
        </p:blipFill>
        <p:spPr>
          <a:xfrm>
            <a:off x="7592149" y="139599"/>
            <a:ext cx="4483276" cy="3362450"/>
          </a:xfrm>
          <a:prstGeom prst="rect">
            <a:avLst/>
          </a:prstGeom>
          <a:noFill/>
          <a:ln>
            <a:noFill/>
          </a:ln>
        </p:spPr>
      </p:pic>
      <p:pic>
        <p:nvPicPr>
          <p:cNvPr id="444" name="Google Shape;444;ga5f9467376_0_111"/>
          <p:cNvPicPr preferRelativeResize="0"/>
          <p:nvPr/>
        </p:nvPicPr>
        <p:blipFill>
          <a:blip r:embed="rId5">
            <a:alphaModFix/>
          </a:blip>
          <a:stretch>
            <a:fillRect/>
          </a:stretch>
        </p:blipFill>
        <p:spPr>
          <a:xfrm>
            <a:off x="7374292" y="3607996"/>
            <a:ext cx="4354472" cy="32658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a5f9467376_0_104"/>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Making pizza</a:t>
            </a:r>
            <a:endParaRPr/>
          </a:p>
        </p:txBody>
      </p:sp>
      <p:sp>
        <p:nvSpPr>
          <p:cNvPr id="450" name="Google Shape;450;ga5f9467376_0_104"/>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451" name="Google Shape;451;ga5f9467376_0_104"/>
          <p:cNvPicPr preferRelativeResize="0"/>
          <p:nvPr/>
        </p:nvPicPr>
        <p:blipFill>
          <a:blip r:embed="rId3">
            <a:alphaModFix/>
          </a:blip>
          <a:stretch>
            <a:fillRect/>
          </a:stretch>
        </p:blipFill>
        <p:spPr>
          <a:xfrm>
            <a:off x="7669920" y="3688675"/>
            <a:ext cx="3819896" cy="2864922"/>
          </a:xfrm>
          <a:prstGeom prst="rect">
            <a:avLst/>
          </a:prstGeom>
          <a:noFill/>
          <a:ln>
            <a:noFill/>
          </a:ln>
        </p:spPr>
      </p:pic>
      <p:pic>
        <p:nvPicPr>
          <p:cNvPr id="452" name="Google Shape;452;ga5f9467376_0_104"/>
          <p:cNvPicPr preferRelativeResize="0"/>
          <p:nvPr/>
        </p:nvPicPr>
        <p:blipFill>
          <a:blip r:embed="rId4">
            <a:alphaModFix/>
          </a:blip>
          <a:stretch>
            <a:fillRect/>
          </a:stretch>
        </p:blipFill>
        <p:spPr>
          <a:xfrm>
            <a:off x="6147340" y="593675"/>
            <a:ext cx="5618125" cy="3094978"/>
          </a:xfrm>
          <a:prstGeom prst="rect">
            <a:avLst/>
          </a:prstGeom>
          <a:noFill/>
          <a:ln>
            <a:noFill/>
          </a:ln>
        </p:spPr>
      </p:pic>
      <p:pic>
        <p:nvPicPr>
          <p:cNvPr id="453" name="Google Shape;453;ga5f9467376_0_104"/>
          <p:cNvPicPr preferRelativeResize="0"/>
          <p:nvPr/>
        </p:nvPicPr>
        <p:blipFill>
          <a:blip r:embed="rId5">
            <a:alphaModFix/>
          </a:blip>
          <a:stretch>
            <a:fillRect/>
          </a:stretch>
        </p:blipFill>
        <p:spPr>
          <a:xfrm>
            <a:off x="179075" y="197050"/>
            <a:ext cx="5200661" cy="2864922"/>
          </a:xfrm>
          <a:prstGeom prst="rect">
            <a:avLst/>
          </a:prstGeom>
          <a:noFill/>
          <a:ln>
            <a:noFill/>
          </a:ln>
        </p:spPr>
      </p:pic>
      <p:pic>
        <p:nvPicPr>
          <p:cNvPr id="454" name="Google Shape;454;ga5f9467376_0_104"/>
          <p:cNvPicPr preferRelativeResize="0"/>
          <p:nvPr/>
        </p:nvPicPr>
        <p:blipFill>
          <a:blip r:embed="rId6">
            <a:alphaModFix/>
          </a:blip>
          <a:stretch>
            <a:fillRect/>
          </a:stretch>
        </p:blipFill>
        <p:spPr>
          <a:xfrm rot="-5400000">
            <a:off x="3741788" y="2779915"/>
            <a:ext cx="4476496" cy="33573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a5f9467376_0_124"/>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a5f9467376_0_124"/>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461" name="Google Shape;461;ga5f9467376_0_124"/>
          <p:cNvPicPr preferRelativeResize="0"/>
          <p:nvPr/>
        </p:nvPicPr>
        <p:blipFill>
          <a:blip r:embed="rId3">
            <a:alphaModFix/>
          </a:blip>
          <a:stretch>
            <a:fillRect/>
          </a:stretch>
        </p:blipFill>
        <p:spPr>
          <a:xfrm>
            <a:off x="1524000" y="3634927"/>
            <a:ext cx="4297454" cy="3223075"/>
          </a:xfrm>
          <a:prstGeom prst="rect">
            <a:avLst/>
          </a:prstGeom>
          <a:noFill/>
          <a:ln>
            <a:noFill/>
          </a:ln>
        </p:spPr>
      </p:pic>
      <p:pic>
        <p:nvPicPr>
          <p:cNvPr id="462" name="Google Shape;462;ga5f9467376_0_124"/>
          <p:cNvPicPr preferRelativeResize="0"/>
          <p:nvPr/>
        </p:nvPicPr>
        <p:blipFill>
          <a:blip r:embed="rId4">
            <a:alphaModFix/>
          </a:blip>
          <a:stretch>
            <a:fillRect/>
          </a:stretch>
        </p:blipFill>
        <p:spPr>
          <a:xfrm>
            <a:off x="5594625" y="193380"/>
            <a:ext cx="4142304" cy="3106720"/>
          </a:xfrm>
          <a:prstGeom prst="rect">
            <a:avLst/>
          </a:prstGeom>
          <a:noFill/>
          <a:ln>
            <a:noFill/>
          </a:ln>
        </p:spPr>
      </p:pic>
      <p:pic>
        <p:nvPicPr>
          <p:cNvPr id="463" name="Google Shape;463;ga5f9467376_0_124"/>
          <p:cNvPicPr preferRelativeResize="0"/>
          <p:nvPr/>
        </p:nvPicPr>
        <p:blipFill>
          <a:blip r:embed="rId5">
            <a:alphaModFix/>
          </a:blip>
          <a:stretch>
            <a:fillRect/>
          </a:stretch>
        </p:blipFill>
        <p:spPr>
          <a:xfrm>
            <a:off x="169175" y="193363"/>
            <a:ext cx="4613752" cy="3460314"/>
          </a:xfrm>
          <a:prstGeom prst="rect">
            <a:avLst/>
          </a:prstGeom>
          <a:noFill/>
          <a:ln>
            <a:noFill/>
          </a:ln>
        </p:spPr>
      </p:pic>
      <p:pic>
        <p:nvPicPr>
          <p:cNvPr id="464" name="Google Shape;464;ga5f9467376_0_124"/>
          <p:cNvPicPr preferRelativeResize="0"/>
          <p:nvPr/>
        </p:nvPicPr>
        <p:blipFill>
          <a:blip r:embed="rId6">
            <a:alphaModFix/>
          </a:blip>
          <a:stretch>
            <a:fillRect/>
          </a:stretch>
        </p:blipFill>
        <p:spPr>
          <a:xfrm>
            <a:off x="6812225" y="2811250"/>
            <a:ext cx="5085324" cy="381397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468" name="Shape 468"/>
        <p:cNvGrpSpPr/>
        <p:nvPr/>
      </p:nvGrpSpPr>
      <p:grpSpPr>
        <a:xfrm>
          <a:off x="0" y="0"/>
          <a:ext cx="0" cy="0"/>
          <a:chOff x="0" y="0"/>
          <a:chExt cx="0" cy="0"/>
        </a:xfrm>
      </p:grpSpPr>
      <p:cxnSp>
        <p:nvCxnSpPr>
          <p:cNvPr id="469" name="Google Shape;469;p27"/>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470" name="Google Shape;470;p27"/>
          <p:cNvCxnSpPr/>
          <p:nvPr/>
        </p:nvCxnSpPr>
        <p:spPr>
          <a:xfrm flipH="1">
            <a:off x="6108170" y="91545"/>
            <a:ext cx="6080655" cy="6080655"/>
          </a:xfrm>
          <a:prstGeom prst="straightConnector1">
            <a:avLst/>
          </a:prstGeom>
          <a:noFill/>
          <a:ln cap="flat" cmpd="sng" w="12700">
            <a:solidFill>
              <a:schemeClr val="lt1"/>
            </a:solidFill>
            <a:prstDash val="solid"/>
            <a:round/>
            <a:headEnd len="sm" w="sm" type="none"/>
            <a:tailEnd len="sm" w="sm" type="none"/>
          </a:ln>
        </p:spPr>
      </p:cxnSp>
      <p:cxnSp>
        <p:nvCxnSpPr>
          <p:cNvPr id="471" name="Google Shape;471;p27"/>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472" name="Google Shape;472;p27"/>
          <p:cNvCxnSpPr/>
          <p:nvPr/>
        </p:nvCxnSpPr>
        <p:spPr>
          <a:xfrm flipH="1">
            <a:off x="7335837" y="32278"/>
            <a:ext cx="4852989" cy="4852989"/>
          </a:xfrm>
          <a:prstGeom prst="straightConnector1">
            <a:avLst/>
          </a:prstGeom>
          <a:noFill/>
          <a:ln cap="flat" cmpd="sng" w="31750">
            <a:solidFill>
              <a:schemeClr val="lt1"/>
            </a:solidFill>
            <a:prstDash val="solid"/>
            <a:round/>
            <a:headEnd len="sm" w="sm" type="none"/>
            <a:tailEnd len="sm" w="sm" type="none"/>
          </a:ln>
        </p:spPr>
      </p:cxnSp>
      <p:cxnSp>
        <p:nvCxnSpPr>
          <p:cNvPr id="473" name="Google Shape;473;p27"/>
          <p:cNvCxnSpPr/>
          <p:nvPr/>
        </p:nvCxnSpPr>
        <p:spPr>
          <a:xfrm flipH="1">
            <a:off x="7845426" y="609601"/>
            <a:ext cx="4343399" cy="4343399"/>
          </a:xfrm>
          <a:prstGeom prst="straightConnector1">
            <a:avLst/>
          </a:prstGeom>
          <a:noFill/>
          <a:ln cap="flat" cmpd="sng" w="31750">
            <a:solidFill>
              <a:schemeClr val="lt1"/>
            </a:solidFill>
            <a:prstDash val="solid"/>
            <a:round/>
            <a:headEnd len="sm" w="sm" type="none"/>
            <a:tailEnd len="sm" w="sm" type="none"/>
          </a:ln>
        </p:spPr>
      </p:cxnSp>
      <p:sp>
        <p:nvSpPr>
          <p:cNvPr id="474" name="Google Shape;474;p27"/>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magine che contiene edificio, esterni, facciata, largo&#10;&#10;Descrizione generata automaticamente" id="475" name="Google Shape;475;p27"/>
          <p:cNvPicPr preferRelativeResize="0"/>
          <p:nvPr/>
        </p:nvPicPr>
        <p:blipFill rotWithShape="1">
          <a:blip r:embed="rId3">
            <a:alphaModFix/>
          </a:blip>
          <a:srcRect b="1" l="4812" r="12875" t="0"/>
          <a:stretch/>
        </p:blipFill>
        <p:spPr>
          <a:xfrm>
            <a:off x="4651122" y="-10134"/>
            <a:ext cx="7537703" cy="6868134"/>
          </a:xfrm>
          <a:prstGeom prst="rect">
            <a:avLst/>
          </a:prstGeom>
          <a:noFill/>
          <a:ln>
            <a:noFill/>
          </a:ln>
        </p:spPr>
      </p:pic>
      <p:sp>
        <p:nvSpPr>
          <p:cNvPr id="476" name="Google Shape;476;p27"/>
          <p:cNvSpPr/>
          <p:nvPr/>
        </p:nvSpPr>
        <p:spPr>
          <a:xfrm>
            <a:off x="7423176" y="1290294"/>
            <a:ext cx="3808704" cy="2933246"/>
          </a:xfrm>
          <a:prstGeom prst="snip2DiagRect">
            <a:avLst>
              <a:gd fmla="val 0" name="adj1"/>
              <a:gd fmla="val 0" name="adj2"/>
            </a:avLst>
          </a:prstGeom>
          <a:solidFill>
            <a:schemeClr val="dk1">
              <a:alpha val="74901"/>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7" name="Google Shape;477;p27"/>
          <p:cNvSpPr txBox="1"/>
          <p:nvPr>
            <p:ph type="title"/>
          </p:nvPr>
        </p:nvSpPr>
        <p:spPr>
          <a:xfrm>
            <a:off x="7710479" y="1874409"/>
            <a:ext cx="3165239" cy="162623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Bell MT"/>
              <a:buNone/>
            </a:pPr>
            <a:r>
              <a:rPr b="1" lang="it-IT">
                <a:latin typeface="Bell MT"/>
                <a:ea typeface="Bell MT"/>
                <a:cs typeface="Bell MT"/>
                <a:sym typeface="Bell MT"/>
              </a:rPr>
              <a:t>POLAND OCTOBER 2019</a:t>
            </a:r>
            <a:endParaRPr/>
          </a:p>
        </p:txBody>
      </p:sp>
      <p:pic>
        <p:nvPicPr>
          <p:cNvPr descr="Immagine che contiene esterni, edificio, strada, mattone&#10;&#10;Descrizione generata automaticamente" id="478" name="Google Shape;478;p27"/>
          <p:cNvPicPr preferRelativeResize="0"/>
          <p:nvPr/>
        </p:nvPicPr>
        <p:blipFill rotWithShape="1">
          <a:blip r:embed="rId4">
            <a:alphaModFix/>
          </a:blip>
          <a:srcRect b="1634" l="0" r="2" t="0"/>
          <a:stretch/>
        </p:blipFill>
        <p:spPr>
          <a:xfrm>
            <a:off x="20" y="-10135"/>
            <a:ext cx="4647927" cy="3429000"/>
          </a:xfrm>
          <a:prstGeom prst="rect">
            <a:avLst/>
          </a:prstGeom>
          <a:noFill/>
          <a:ln>
            <a:noFill/>
          </a:ln>
        </p:spPr>
      </p:pic>
      <p:pic>
        <p:nvPicPr>
          <p:cNvPr descr="Immagine che contiene esterni, edificio, strada, via&#10;&#10;Descrizione generata automaticamente" id="479" name="Google Shape;479;p27"/>
          <p:cNvPicPr preferRelativeResize="0"/>
          <p:nvPr>
            <p:ph idx="1" type="body"/>
          </p:nvPr>
        </p:nvPicPr>
        <p:blipFill rotWithShape="1">
          <a:blip r:embed="rId5">
            <a:alphaModFix/>
          </a:blip>
          <a:srcRect b="2" l="0" r="2" t="1633"/>
          <a:stretch/>
        </p:blipFill>
        <p:spPr>
          <a:xfrm>
            <a:off x="20" y="3429000"/>
            <a:ext cx="4647927" cy="3429000"/>
          </a:xfrm>
          <a:prstGeom prst="rect">
            <a:avLst/>
          </a:prstGeom>
          <a:noFill/>
          <a:ln>
            <a:noFill/>
          </a:ln>
        </p:spPr>
      </p:pic>
      <p:cxnSp>
        <p:nvCxnSpPr>
          <p:cNvPr id="480" name="Google Shape;480;p27"/>
          <p:cNvCxnSpPr/>
          <p:nvPr/>
        </p:nvCxnSpPr>
        <p:spPr>
          <a:xfrm>
            <a:off x="4647947" y="0"/>
            <a:ext cx="0" cy="6858000"/>
          </a:xfrm>
          <a:prstGeom prst="straightConnector1">
            <a:avLst/>
          </a:prstGeom>
          <a:noFill/>
          <a:ln cap="sq" cmpd="sng" w="28575">
            <a:solidFill>
              <a:srgbClr val="FFFFFF"/>
            </a:solidFill>
            <a:prstDash val="solid"/>
            <a:miter lim="800000"/>
            <a:headEnd len="sm" w="sm" type="none"/>
            <a:tailEnd len="sm" w="sm" type="none"/>
          </a:ln>
        </p:spPr>
      </p:cxnSp>
      <p:cxnSp>
        <p:nvCxnSpPr>
          <p:cNvPr id="481" name="Google Shape;481;p27"/>
          <p:cNvCxnSpPr/>
          <p:nvPr/>
        </p:nvCxnSpPr>
        <p:spPr>
          <a:xfrm>
            <a:off x="2325371" y="1106424"/>
            <a:ext cx="0" cy="4645152"/>
          </a:xfrm>
          <a:prstGeom prst="straightConnector1">
            <a:avLst/>
          </a:prstGeom>
          <a:noFill/>
          <a:ln cap="sq" cmpd="sng" w="28575">
            <a:solidFill>
              <a:srgbClr val="FFFFFF"/>
            </a:solidFill>
            <a:prstDash val="solid"/>
            <a:miter lim="800000"/>
            <a:headEnd len="sm" w="sm" type="none"/>
            <a:tailEnd len="sm" w="sm" type="none"/>
          </a:ln>
        </p:spPr>
      </p:cxnSp>
      <p:grpSp>
        <p:nvGrpSpPr>
          <p:cNvPr id="482" name="Google Shape;482;p27"/>
          <p:cNvGrpSpPr/>
          <p:nvPr/>
        </p:nvGrpSpPr>
        <p:grpSpPr>
          <a:xfrm>
            <a:off x="9206969" y="2963333"/>
            <a:ext cx="2981859" cy="3208867"/>
            <a:chOff x="9206969" y="2963333"/>
            <a:chExt cx="2981859" cy="3208867"/>
          </a:xfrm>
        </p:grpSpPr>
        <p:cxnSp>
          <p:nvCxnSpPr>
            <p:cNvPr id="483" name="Google Shape;483;p27"/>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484" name="Google Shape;484;p27"/>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485" name="Google Shape;485;p27"/>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486" name="Google Shape;486;p27"/>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487" name="Google Shape;487;p27"/>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a630670ddf_0_3"/>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THE WELCOMING COMMITTEE AT THE CHOPIN AIRPORT AND A BUS TRAVEL TO LUKOW</a:t>
            </a:r>
            <a:endParaRPr/>
          </a:p>
        </p:txBody>
      </p:sp>
      <p:sp>
        <p:nvSpPr>
          <p:cNvPr id="493" name="Google Shape;493;ga630670ddf_0_3"/>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494" name="Google Shape;494;ga630670ddf_0_3"/>
          <p:cNvPicPr preferRelativeResize="0"/>
          <p:nvPr/>
        </p:nvPicPr>
        <p:blipFill>
          <a:blip r:embed="rId3">
            <a:alphaModFix/>
          </a:blip>
          <a:stretch>
            <a:fillRect/>
          </a:stretch>
        </p:blipFill>
        <p:spPr>
          <a:xfrm>
            <a:off x="256839" y="403100"/>
            <a:ext cx="5206099" cy="3904575"/>
          </a:xfrm>
          <a:prstGeom prst="rect">
            <a:avLst/>
          </a:prstGeom>
          <a:noFill/>
          <a:ln>
            <a:noFill/>
          </a:ln>
        </p:spPr>
      </p:pic>
      <p:pic>
        <p:nvPicPr>
          <p:cNvPr id="495" name="Google Shape;495;ga630670ddf_0_3"/>
          <p:cNvPicPr preferRelativeResize="0"/>
          <p:nvPr/>
        </p:nvPicPr>
        <p:blipFill>
          <a:blip r:embed="rId4">
            <a:alphaModFix/>
          </a:blip>
          <a:stretch>
            <a:fillRect/>
          </a:stretch>
        </p:blipFill>
        <p:spPr>
          <a:xfrm>
            <a:off x="6553575" y="231113"/>
            <a:ext cx="5426617" cy="40699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4"/>
          <p:cNvSpPr txBox="1"/>
          <p:nvPr>
            <p:ph type="title"/>
          </p:nvPr>
        </p:nvSpPr>
        <p:spPr>
          <a:xfrm>
            <a:off x="832435" y="988758"/>
            <a:ext cx="10527127" cy="15070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600"/>
              <a:buFont typeface="Century Gothic"/>
              <a:buNone/>
            </a:pPr>
            <a:r>
              <a:rPr b="1" lang="it-IT">
                <a:latin typeface="Century Gothic"/>
                <a:ea typeface="Century Gothic"/>
                <a:cs typeface="Century Gothic"/>
                <a:sym typeface="Century Gothic"/>
              </a:rPr>
              <a:t>SHARING EUROPEAN CULTURAL HERITAGE THOUGH DIGITAL STORYTELLING</a:t>
            </a:r>
            <a:endParaRPr/>
          </a:p>
        </p:txBody>
      </p:sp>
      <p:sp>
        <p:nvSpPr>
          <p:cNvPr id="174" name="Google Shape;174;p4"/>
          <p:cNvSpPr txBox="1"/>
          <p:nvPr>
            <p:ph idx="1" type="body"/>
          </p:nvPr>
        </p:nvSpPr>
        <p:spPr>
          <a:xfrm>
            <a:off x="1062622" y="2660374"/>
            <a:ext cx="10296940" cy="3615267"/>
          </a:xfrm>
          <a:prstGeom prst="rect">
            <a:avLst/>
          </a:prstGeom>
          <a:noFill/>
          <a:ln>
            <a:noFill/>
          </a:ln>
        </p:spPr>
        <p:txBody>
          <a:bodyPr anchorCtr="0" anchor="ctr" bIns="45700" lIns="91425" spcFirstLastPara="1" rIns="91425" wrap="square" tIns="45700">
            <a:normAutofit/>
          </a:bodyPr>
          <a:lstStyle/>
          <a:p>
            <a:pPr indent="-285750" lvl="0" marL="285750" rtl="0" algn="ctr">
              <a:lnSpc>
                <a:spcPct val="115000"/>
              </a:lnSpc>
              <a:spcBef>
                <a:spcPts val="0"/>
              </a:spcBef>
              <a:spcAft>
                <a:spcPts val="0"/>
              </a:spcAft>
              <a:buSzPts val="2560"/>
              <a:buChar char="▶"/>
            </a:pPr>
            <a:r>
              <a:rPr b="1" lang="it-IT" sz="3200">
                <a:solidFill>
                  <a:schemeClr val="lt1"/>
                </a:solidFill>
              </a:rPr>
              <a:t>This log book is a sort of story told through images of the most beautiful moments of this experience that has involved students and teachers from 4 European countries:</a:t>
            </a:r>
            <a:endParaRPr/>
          </a:p>
          <a:p>
            <a:pPr indent="-285750" lvl="0" marL="285750" rtl="0" algn="ctr">
              <a:lnSpc>
                <a:spcPct val="115000"/>
              </a:lnSpc>
              <a:spcBef>
                <a:spcPts val="1640"/>
              </a:spcBef>
              <a:spcAft>
                <a:spcPts val="0"/>
              </a:spcAft>
              <a:buSzPts val="2560"/>
              <a:buChar char="▶"/>
            </a:pPr>
            <a:r>
              <a:rPr b="1" lang="it-IT" sz="3200">
                <a:solidFill>
                  <a:schemeClr val="lt1"/>
                </a:solidFill>
              </a:rPr>
              <a:t> Finland, Greece, Italy and Poland.</a:t>
            </a:r>
            <a:endParaRPr b="1" sz="32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8"/>
          <p:cNvSpPr txBox="1"/>
          <p:nvPr>
            <p:ph type="title"/>
          </p:nvPr>
        </p:nvSpPr>
        <p:spPr>
          <a:xfrm>
            <a:off x="684200" y="4487325"/>
            <a:ext cx="6102300" cy="1905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600"/>
              <a:buFont typeface="Century Gothic"/>
              <a:buNone/>
            </a:pPr>
            <a:r>
              <a:rPr lang="it-IT"/>
              <a:t>TEACHERS’ DAY ACADEMY AND WELCOME RECEPTION AT SCHOOL</a:t>
            </a:r>
            <a:endParaRPr/>
          </a:p>
        </p:txBody>
      </p:sp>
      <p:sp>
        <p:nvSpPr>
          <p:cNvPr id="501" name="Google Shape;501;p28"/>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id="502" name="Google Shape;502;p28"/>
          <p:cNvPicPr preferRelativeResize="0"/>
          <p:nvPr/>
        </p:nvPicPr>
        <p:blipFill>
          <a:blip r:embed="rId3">
            <a:alphaModFix/>
          </a:blip>
          <a:stretch>
            <a:fillRect/>
          </a:stretch>
        </p:blipFill>
        <p:spPr>
          <a:xfrm>
            <a:off x="5765726" y="367275"/>
            <a:ext cx="4572802" cy="3429602"/>
          </a:xfrm>
          <a:prstGeom prst="rect">
            <a:avLst/>
          </a:prstGeom>
          <a:noFill/>
          <a:ln>
            <a:noFill/>
          </a:ln>
        </p:spPr>
      </p:pic>
      <p:pic>
        <p:nvPicPr>
          <p:cNvPr id="503" name="Google Shape;503;p28"/>
          <p:cNvPicPr preferRelativeResize="0"/>
          <p:nvPr/>
        </p:nvPicPr>
        <p:blipFill>
          <a:blip r:embed="rId4">
            <a:alphaModFix/>
          </a:blip>
          <a:stretch>
            <a:fillRect/>
          </a:stretch>
        </p:blipFill>
        <p:spPr>
          <a:xfrm>
            <a:off x="7019108" y="3059149"/>
            <a:ext cx="4572844" cy="3429602"/>
          </a:xfrm>
          <a:prstGeom prst="rect">
            <a:avLst/>
          </a:prstGeom>
          <a:noFill/>
          <a:ln>
            <a:noFill/>
          </a:ln>
        </p:spPr>
      </p:pic>
      <p:pic>
        <p:nvPicPr>
          <p:cNvPr id="504" name="Google Shape;504;p28"/>
          <p:cNvPicPr preferRelativeResize="0"/>
          <p:nvPr/>
        </p:nvPicPr>
        <p:blipFill>
          <a:blip r:embed="rId5">
            <a:alphaModFix/>
          </a:blip>
          <a:stretch>
            <a:fillRect/>
          </a:stretch>
        </p:blipFill>
        <p:spPr>
          <a:xfrm>
            <a:off x="274738" y="367275"/>
            <a:ext cx="5245068" cy="39338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a6326e8c11_0_18"/>
          <p:cNvSpPr txBox="1"/>
          <p:nvPr>
            <p:ph type="title"/>
          </p:nvPr>
        </p:nvSpPr>
        <p:spPr>
          <a:xfrm>
            <a:off x="308180" y="1174700"/>
            <a:ext cx="47661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UPCYCLING workshop</a:t>
            </a:r>
            <a:endParaRPr/>
          </a:p>
        </p:txBody>
      </p:sp>
      <p:sp>
        <p:nvSpPr>
          <p:cNvPr id="510" name="Google Shape;510;ga6326e8c11_0_18"/>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511" name="Google Shape;511;ga6326e8c11_0_18"/>
          <p:cNvPicPr preferRelativeResize="0"/>
          <p:nvPr/>
        </p:nvPicPr>
        <p:blipFill>
          <a:blip r:embed="rId3">
            <a:alphaModFix/>
          </a:blip>
          <a:stretch>
            <a:fillRect/>
          </a:stretch>
        </p:blipFill>
        <p:spPr>
          <a:xfrm rot="-5400000">
            <a:off x="4463516" y="610663"/>
            <a:ext cx="4885271" cy="3663953"/>
          </a:xfrm>
          <a:prstGeom prst="rect">
            <a:avLst/>
          </a:prstGeom>
          <a:noFill/>
          <a:ln>
            <a:noFill/>
          </a:ln>
        </p:spPr>
      </p:pic>
      <p:pic>
        <p:nvPicPr>
          <p:cNvPr id="512" name="Google Shape;512;ga6326e8c11_0_18"/>
          <p:cNvPicPr preferRelativeResize="0"/>
          <p:nvPr/>
        </p:nvPicPr>
        <p:blipFill>
          <a:blip r:embed="rId4">
            <a:alphaModFix/>
          </a:blip>
          <a:stretch>
            <a:fillRect/>
          </a:stretch>
        </p:blipFill>
        <p:spPr>
          <a:xfrm>
            <a:off x="196976" y="3071075"/>
            <a:ext cx="4948822" cy="3711624"/>
          </a:xfrm>
          <a:prstGeom prst="rect">
            <a:avLst/>
          </a:prstGeom>
          <a:noFill/>
          <a:ln>
            <a:noFill/>
          </a:ln>
        </p:spPr>
      </p:pic>
      <p:pic>
        <p:nvPicPr>
          <p:cNvPr id="513" name="Google Shape;513;ga6326e8c11_0_18"/>
          <p:cNvPicPr preferRelativeResize="0"/>
          <p:nvPr/>
        </p:nvPicPr>
        <p:blipFill>
          <a:blip r:embed="rId5">
            <a:alphaModFix/>
          </a:blip>
          <a:stretch>
            <a:fillRect/>
          </a:stretch>
        </p:blipFill>
        <p:spPr>
          <a:xfrm rot="-5400000">
            <a:off x="7699914" y="2523412"/>
            <a:ext cx="4867748" cy="36508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a630670ddf_0_10"/>
          <p:cNvSpPr txBox="1"/>
          <p:nvPr>
            <p:ph type="title"/>
          </p:nvPr>
        </p:nvSpPr>
        <p:spPr>
          <a:xfrm>
            <a:off x="809546" y="5149850"/>
            <a:ext cx="11241300" cy="1507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it-IT"/>
              <a:t>THE 19TH CENTURY CHURCH IN TUCHOWICZ</a:t>
            </a:r>
            <a:endParaRPr/>
          </a:p>
        </p:txBody>
      </p:sp>
      <p:sp>
        <p:nvSpPr>
          <p:cNvPr id="519" name="Google Shape;519;ga630670ddf_0_10"/>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520" name="Google Shape;520;ga630670ddf_0_10"/>
          <p:cNvPicPr preferRelativeResize="0"/>
          <p:nvPr/>
        </p:nvPicPr>
        <p:blipFill>
          <a:blip r:embed="rId3">
            <a:alphaModFix/>
          </a:blip>
          <a:stretch>
            <a:fillRect/>
          </a:stretch>
        </p:blipFill>
        <p:spPr>
          <a:xfrm>
            <a:off x="2877175" y="109525"/>
            <a:ext cx="6720446" cy="504032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a630670ddf_0_18"/>
          <p:cNvSpPr txBox="1"/>
          <p:nvPr>
            <p:ph type="title"/>
          </p:nvPr>
        </p:nvSpPr>
        <p:spPr>
          <a:xfrm>
            <a:off x="315362" y="518568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KINEMASTER WORKSHOP</a:t>
            </a:r>
            <a:endParaRPr/>
          </a:p>
        </p:txBody>
      </p:sp>
      <p:sp>
        <p:nvSpPr>
          <p:cNvPr id="526" name="Google Shape;526;ga630670ddf_0_18"/>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527" name="Google Shape;527;ga630670ddf_0_18"/>
          <p:cNvPicPr preferRelativeResize="0"/>
          <p:nvPr/>
        </p:nvPicPr>
        <p:blipFill>
          <a:blip r:embed="rId3">
            <a:alphaModFix/>
          </a:blip>
          <a:stretch>
            <a:fillRect/>
          </a:stretch>
        </p:blipFill>
        <p:spPr>
          <a:xfrm rot="-5400000">
            <a:off x="3505637" y="891189"/>
            <a:ext cx="4711400" cy="3533573"/>
          </a:xfrm>
          <a:prstGeom prst="rect">
            <a:avLst/>
          </a:prstGeom>
          <a:noFill/>
          <a:ln>
            <a:noFill/>
          </a:ln>
        </p:spPr>
      </p:pic>
      <p:pic>
        <p:nvPicPr>
          <p:cNvPr id="528" name="Google Shape;528;ga630670ddf_0_18"/>
          <p:cNvPicPr preferRelativeResize="0"/>
          <p:nvPr/>
        </p:nvPicPr>
        <p:blipFill>
          <a:blip r:embed="rId4">
            <a:alphaModFix/>
          </a:blip>
          <a:stretch>
            <a:fillRect/>
          </a:stretch>
        </p:blipFill>
        <p:spPr>
          <a:xfrm>
            <a:off x="7562466" y="302282"/>
            <a:ext cx="4467187" cy="3350352"/>
          </a:xfrm>
          <a:prstGeom prst="rect">
            <a:avLst/>
          </a:prstGeom>
          <a:noFill/>
          <a:ln>
            <a:noFill/>
          </a:ln>
        </p:spPr>
      </p:pic>
      <p:pic>
        <p:nvPicPr>
          <p:cNvPr id="529" name="Google Shape;529;ga630670ddf_0_18"/>
          <p:cNvPicPr preferRelativeResize="0"/>
          <p:nvPr/>
        </p:nvPicPr>
        <p:blipFill>
          <a:blip r:embed="rId5">
            <a:alphaModFix/>
          </a:blip>
          <a:stretch>
            <a:fillRect/>
          </a:stretch>
        </p:blipFill>
        <p:spPr>
          <a:xfrm rot="10800000">
            <a:off x="7683151" y="3656238"/>
            <a:ext cx="4225823" cy="3169375"/>
          </a:xfrm>
          <a:prstGeom prst="rect">
            <a:avLst/>
          </a:prstGeom>
          <a:noFill/>
          <a:ln>
            <a:noFill/>
          </a:ln>
        </p:spPr>
      </p:pic>
      <p:pic>
        <p:nvPicPr>
          <p:cNvPr id="530" name="Google Shape;530;ga630670ddf_0_18"/>
          <p:cNvPicPr preferRelativeResize="0"/>
          <p:nvPr/>
        </p:nvPicPr>
        <p:blipFill>
          <a:blip r:embed="rId6">
            <a:alphaModFix/>
          </a:blip>
          <a:stretch>
            <a:fillRect/>
          </a:stretch>
        </p:blipFill>
        <p:spPr>
          <a:xfrm rot="-5400000">
            <a:off x="-288651" y="845985"/>
            <a:ext cx="4831979" cy="36239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a630670ddf_0_27"/>
          <p:cNvSpPr txBox="1"/>
          <p:nvPr>
            <p:ph type="title"/>
          </p:nvPr>
        </p:nvSpPr>
        <p:spPr>
          <a:xfrm>
            <a:off x="612580" y="5013675"/>
            <a:ext cx="49920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POTTERY WORKSHOP</a:t>
            </a:r>
            <a:endParaRPr/>
          </a:p>
        </p:txBody>
      </p:sp>
      <p:sp>
        <p:nvSpPr>
          <p:cNvPr id="536" name="Google Shape;536;ga630670ddf_0_27"/>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537" name="Google Shape;537;ga630670ddf_0_27"/>
          <p:cNvPicPr preferRelativeResize="0"/>
          <p:nvPr/>
        </p:nvPicPr>
        <p:blipFill>
          <a:blip r:embed="rId3">
            <a:alphaModFix/>
          </a:blip>
          <a:stretch>
            <a:fillRect/>
          </a:stretch>
        </p:blipFill>
        <p:spPr>
          <a:xfrm rot="-5400000">
            <a:off x="8755947" y="1514378"/>
            <a:ext cx="3701196" cy="2775897"/>
          </a:xfrm>
          <a:prstGeom prst="rect">
            <a:avLst/>
          </a:prstGeom>
          <a:noFill/>
          <a:ln>
            <a:noFill/>
          </a:ln>
        </p:spPr>
      </p:pic>
      <p:pic>
        <p:nvPicPr>
          <p:cNvPr id="538" name="Google Shape;538;ga630670ddf_0_27"/>
          <p:cNvPicPr preferRelativeResize="0"/>
          <p:nvPr/>
        </p:nvPicPr>
        <p:blipFill>
          <a:blip r:embed="rId4">
            <a:alphaModFix/>
          </a:blip>
          <a:stretch>
            <a:fillRect/>
          </a:stretch>
        </p:blipFill>
        <p:spPr>
          <a:xfrm>
            <a:off x="5618375" y="297449"/>
            <a:ext cx="3948576" cy="2961425"/>
          </a:xfrm>
          <a:prstGeom prst="rect">
            <a:avLst/>
          </a:prstGeom>
          <a:noFill/>
          <a:ln>
            <a:noFill/>
          </a:ln>
        </p:spPr>
      </p:pic>
      <p:pic>
        <p:nvPicPr>
          <p:cNvPr id="539" name="Google Shape;539;ga630670ddf_0_27"/>
          <p:cNvPicPr preferRelativeResize="0"/>
          <p:nvPr/>
        </p:nvPicPr>
        <p:blipFill>
          <a:blip r:embed="rId5">
            <a:alphaModFix/>
          </a:blip>
          <a:stretch>
            <a:fillRect/>
          </a:stretch>
        </p:blipFill>
        <p:spPr>
          <a:xfrm>
            <a:off x="5480750" y="3429001"/>
            <a:ext cx="4223821" cy="3167874"/>
          </a:xfrm>
          <a:prstGeom prst="rect">
            <a:avLst/>
          </a:prstGeom>
          <a:noFill/>
          <a:ln>
            <a:noFill/>
          </a:ln>
        </p:spPr>
      </p:pic>
      <p:pic>
        <p:nvPicPr>
          <p:cNvPr id="540" name="Google Shape;540;ga630670ddf_0_27"/>
          <p:cNvPicPr preferRelativeResize="0"/>
          <p:nvPr/>
        </p:nvPicPr>
        <p:blipFill>
          <a:blip r:embed="rId6">
            <a:alphaModFix/>
          </a:blip>
          <a:stretch>
            <a:fillRect/>
          </a:stretch>
        </p:blipFill>
        <p:spPr>
          <a:xfrm>
            <a:off x="482363" y="125350"/>
            <a:ext cx="5252426" cy="393932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a630670ddf_0_38"/>
          <p:cNvSpPr txBox="1"/>
          <p:nvPr>
            <p:ph type="title"/>
          </p:nvPr>
        </p:nvSpPr>
        <p:spPr>
          <a:xfrm>
            <a:off x="227109" y="4571250"/>
            <a:ext cx="2271600" cy="1507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it-IT"/>
              <a:t>SCHOOL DISCO</a:t>
            </a:r>
            <a:endParaRPr/>
          </a:p>
          <a:p>
            <a:pPr indent="0" lvl="0" marL="0" rtl="0" algn="l">
              <a:spcBef>
                <a:spcPts val="0"/>
              </a:spcBef>
              <a:spcAft>
                <a:spcPts val="0"/>
              </a:spcAft>
              <a:buNone/>
            </a:pPr>
            <a:r>
              <a:t/>
            </a:r>
            <a:endParaRPr/>
          </a:p>
        </p:txBody>
      </p:sp>
      <p:pic>
        <p:nvPicPr>
          <p:cNvPr id="546" name="Google Shape;546;ga630670ddf_0_38"/>
          <p:cNvPicPr preferRelativeResize="0"/>
          <p:nvPr/>
        </p:nvPicPr>
        <p:blipFill>
          <a:blip r:embed="rId3">
            <a:alphaModFix/>
          </a:blip>
          <a:stretch>
            <a:fillRect/>
          </a:stretch>
        </p:blipFill>
        <p:spPr>
          <a:xfrm>
            <a:off x="7346675" y="179651"/>
            <a:ext cx="4433080" cy="3324802"/>
          </a:xfrm>
          <a:prstGeom prst="rect">
            <a:avLst/>
          </a:prstGeom>
          <a:noFill/>
          <a:ln>
            <a:noFill/>
          </a:ln>
        </p:spPr>
      </p:pic>
      <p:pic>
        <p:nvPicPr>
          <p:cNvPr id="547" name="Google Shape;547;ga630670ddf_0_38"/>
          <p:cNvPicPr preferRelativeResize="0"/>
          <p:nvPr/>
        </p:nvPicPr>
        <p:blipFill>
          <a:blip r:embed="rId4">
            <a:alphaModFix/>
          </a:blip>
          <a:stretch>
            <a:fillRect/>
          </a:stretch>
        </p:blipFill>
        <p:spPr>
          <a:xfrm>
            <a:off x="7346676" y="3429007"/>
            <a:ext cx="4433080" cy="3324802"/>
          </a:xfrm>
          <a:prstGeom prst="rect">
            <a:avLst/>
          </a:prstGeom>
          <a:noFill/>
          <a:ln>
            <a:noFill/>
          </a:ln>
        </p:spPr>
      </p:pic>
      <p:pic>
        <p:nvPicPr>
          <p:cNvPr id="548" name="Google Shape;548;ga630670ddf_0_38"/>
          <p:cNvPicPr preferRelativeResize="0"/>
          <p:nvPr/>
        </p:nvPicPr>
        <p:blipFill>
          <a:blip r:embed="rId5">
            <a:alphaModFix/>
          </a:blip>
          <a:stretch>
            <a:fillRect/>
          </a:stretch>
        </p:blipFill>
        <p:spPr>
          <a:xfrm>
            <a:off x="227100" y="234050"/>
            <a:ext cx="4288001" cy="3216001"/>
          </a:xfrm>
          <a:prstGeom prst="rect">
            <a:avLst/>
          </a:prstGeom>
          <a:noFill/>
          <a:ln>
            <a:noFill/>
          </a:ln>
        </p:spPr>
      </p:pic>
      <p:pic>
        <p:nvPicPr>
          <p:cNvPr id="549" name="Google Shape;549;ga630670ddf_0_38"/>
          <p:cNvPicPr preferRelativeResize="0"/>
          <p:nvPr/>
        </p:nvPicPr>
        <p:blipFill>
          <a:blip r:embed="rId6">
            <a:alphaModFix/>
          </a:blip>
          <a:stretch>
            <a:fillRect/>
          </a:stretch>
        </p:blipFill>
        <p:spPr>
          <a:xfrm>
            <a:off x="2923750" y="3504450"/>
            <a:ext cx="4287999" cy="321600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553" name="Shape 553"/>
        <p:cNvGrpSpPr/>
        <p:nvPr/>
      </p:nvGrpSpPr>
      <p:grpSpPr>
        <a:xfrm>
          <a:off x="0" y="0"/>
          <a:ext cx="0" cy="0"/>
          <a:chOff x="0" y="0"/>
          <a:chExt cx="0" cy="0"/>
        </a:xfrm>
      </p:grpSpPr>
      <p:sp>
        <p:nvSpPr>
          <p:cNvPr id="554" name="Google Shape;554;p32"/>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55" name="Google Shape;555;p32"/>
          <p:cNvSpPr txBox="1"/>
          <p:nvPr>
            <p:ph type="title"/>
          </p:nvPr>
        </p:nvSpPr>
        <p:spPr>
          <a:xfrm>
            <a:off x="6305803" y="4487332"/>
            <a:ext cx="3983314"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it-IT" sz="3200"/>
              <a:t>CRACOW</a:t>
            </a:r>
            <a:endParaRPr sz="3200"/>
          </a:p>
        </p:txBody>
      </p:sp>
      <p:sp>
        <p:nvSpPr>
          <p:cNvPr id="556" name="Google Shape;556;p32"/>
          <p:cNvSpPr/>
          <p:nvPr/>
        </p:nvSpPr>
        <p:spPr>
          <a:xfrm>
            <a:off x="-3176" y="-2"/>
            <a:ext cx="6096001" cy="6858000"/>
          </a:xfrm>
          <a:prstGeom prst="snip2DiagRect">
            <a:avLst>
              <a:gd fmla="val 0" name="adj1"/>
              <a:gd fmla="val 0" name="adj2"/>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magine che contiene esterni, strada, albero, erba&#10;&#10;Descrizione generata automaticamente" id="557" name="Google Shape;557;p32"/>
          <p:cNvPicPr preferRelativeResize="0"/>
          <p:nvPr/>
        </p:nvPicPr>
        <p:blipFill rotWithShape="1">
          <a:blip r:embed="rId3">
            <a:alphaModFix/>
          </a:blip>
          <a:srcRect b="5939" l="0" r="4" t="719"/>
          <a:stretch/>
        </p:blipFill>
        <p:spPr>
          <a:xfrm>
            <a:off x="-1" y="10"/>
            <a:ext cx="3749040" cy="2624657"/>
          </a:xfrm>
          <a:prstGeom prst="rect">
            <a:avLst/>
          </a:prstGeom>
          <a:noFill/>
          <a:ln>
            <a:noFill/>
          </a:ln>
        </p:spPr>
      </p:pic>
      <p:pic>
        <p:nvPicPr>
          <p:cNvPr descr="Immagine che contiene edificio, esterni, chiesa, orologio&#10;&#10;Descrizione generata automaticamente" id="558" name="Google Shape;558;p32"/>
          <p:cNvPicPr preferRelativeResize="0"/>
          <p:nvPr/>
        </p:nvPicPr>
        <p:blipFill rotWithShape="1">
          <a:blip r:embed="rId4">
            <a:alphaModFix/>
          </a:blip>
          <a:srcRect b="1" l="12953" r="20073" t="0"/>
          <a:stretch/>
        </p:blipFill>
        <p:spPr>
          <a:xfrm>
            <a:off x="3749040" y="10"/>
            <a:ext cx="2343648" cy="2624657"/>
          </a:xfrm>
          <a:prstGeom prst="rect">
            <a:avLst/>
          </a:prstGeom>
          <a:noFill/>
          <a:ln>
            <a:noFill/>
          </a:ln>
        </p:spPr>
      </p:pic>
      <p:pic>
        <p:nvPicPr>
          <p:cNvPr descr="Immagine che contiene edificio, esterni, largo, orologio&#10;&#10;Descrizione generata automaticamente" id="559" name="Google Shape;559;p32"/>
          <p:cNvPicPr preferRelativeResize="0"/>
          <p:nvPr/>
        </p:nvPicPr>
        <p:blipFill rotWithShape="1">
          <a:blip r:embed="rId5">
            <a:alphaModFix/>
          </a:blip>
          <a:srcRect b="1147" l="0" r="2" t="6398"/>
          <a:stretch/>
        </p:blipFill>
        <p:spPr>
          <a:xfrm>
            <a:off x="20" y="2624497"/>
            <a:ext cx="6105507" cy="4233670"/>
          </a:xfrm>
          <a:prstGeom prst="rect">
            <a:avLst/>
          </a:prstGeom>
          <a:noFill/>
          <a:ln>
            <a:noFill/>
          </a:ln>
        </p:spPr>
      </p:pic>
      <p:cxnSp>
        <p:nvCxnSpPr>
          <p:cNvPr id="560" name="Google Shape;560;p32"/>
          <p:cNvCxnSpPr/>
          <p:nvPr/>
        </p:nvCxnSpPr>
        <p:spPr>
          <a:xfrm>
            <a:off x="3040380" y="-415713"/>
            <a:ext cx="0" cy="6080760"/>
          </a:xfrm>
          <a:prstGeom prst="straightConnector1">
            <a:avLst/>
          </a:prstGeom>
          <a:noFill/>
          <a:ln cap="sq" cmpd="sng" w="28575">
            <a:solidFill>
              <a:srgbClr val="FFFFFF"/>
            </a:solidFill>
            <a:prstDash val="solid"/>
            <a:miter lim="800000"/>
            <a:headEnd len="sm" w="sm" type="none"/>
            <a:tailEnd len="sm" w="sm" type="none"/>
          </a:ln>
        </p:spPr>
      </p:cxnSp>
      <p:cxnSp>
        <p:nvCxnSpPr>
          <p:cNvPr id="561" name="Google Shape;561;p32"/>
          <p:cNvCxnSpPr/>
          <p:nvPr/>
        </p:nvCxnSpPr>
        <p:spPr>
          <a:xfrm>
            <a:off x="3749039" y="0"/>
            <a:ext cx="0" cy="2606040"/>
          </a:xfrm>
          <a:prstGeom prst="straightConnector1">
            <a:avLst/>
          </a:prstGeom>
          <a:noFill/>
          <a:ln cap="sq" cmpd="sng" w="28575">
            <a:solidFill>
              <a:srgbClr val="FFFFFF"/>
            </a:solidFill>
            <a:prstDash val="solid"/>
            <a:miter lim="800000"/>
            <a:headEnd len="sm" w="sm" type="none"/>
            <a:tailEnd len="sm" w="sm" type="none"/>
          </a:ln>
        </p:spPr>
      </p:cxnSp>
      <p:cxnSp>
        <p:nvCxnSpPr>
          <p:cNvPr id="562" name="Google Shape;562;p32"/>
          <p:cNvCxnSpPr/>
          <p:nvPr/>
        </p:nvCxnSpPr>
        <p:spPr>
          <a:xfrm>
            <a:off x="6088011" y="0"/>
            <a:ext cx="0" cy="6858000"/>
          </a:xfrm>
          <a:prstGeom prst="straightConnector1">
            <a:avLst/>
          </a:prstGeom>
          <a:noFill/>
          <a:ln cap="sq" cmpd="sng" w="28575">
            <a:solidFill>
              <a:srgbClr val="FFFFFF"/>
            </a:solidFill>
            <a:prstDash val="solid"/>
            <a:miter lim="800000"/>
            <a:headEnd len="sm" w="sm" type="none"/>
            <a:tailEnd len="sm" w="sm" type="none"/>
          </a:ln>
        </p:spPr>
      </p:cxnSp>
      <p:sp>
        <p:nvSpPr>
          <p:cNvPr id="563" name="Google Shape;563;p32"/>
          <p:cNvSpPr txBox="1"/>
          <p:nvPr>
            <p:ph idx="1" type="body"/>
          </p:nvPr>
        </p:nvSpPr>
        <p:spPr>
          <a:xfrm>
            <a:off x="6305803" y="685800"/>
            <a:ext cx="4609848" cy="3615267"/>
          </a:xfrm>
          <a:prstGeom prst="rect">
            <a:avLst/>
          </a:prstGeom>
          <a:noFill/>
          <a:ln>
            <a:noFill/>
          </a:ln>
        </p:spPr>
        <p:txBody>
          <a:bodyPr anchorCtr="0" anchor="ctr" bIns="45700" lIns="91425" spcFirstLastPara="1" rIns="91425" wrap="square" tIns="45700">
            <a:normAutofit/>
          </a:bodyPr>
          <a:lstStyle/>
          <a:p>
            <a:pPr indent="-204470" lvl="0" marL="285750" rtl="0" algn="l">
              <a:spcBef>
                <a:spcPts val="0"/>
              </a:spcBef>
              <a:spcAft>
                <a:spcPts val="0"/>
              </a:spcAft>
              <a:buSzPts val="1280"/>
              <a:buNone/>
            </a:pPr>
            <a:r>
              <a:t/>
            </a:r>
            <a:endParaRPr sz="1600"/>
          </a:p>
        </p:txBody>
      </p:sp>
      <p:grpSp>
        <p:nvGrpSpPr>
          <p:cNvPr id="564" name="Google Shape;564;p32"/>
          <p:cNvGrpSpPr/>
          <p:nvPr/>
        </p:nvGrpSpPr>
        <p:grpSpPr>
          <a:xfrm>
            <a:off x="10292292" y="2963333"/>
            <a:ext cx="1896536" cy="2218267"/>
            <a:chOff x="10292292" y="2963333"/>
            <a:chExt cx="1896536" cy="2218267"/>
          </a:xfrm>
        </p:grpSpPr>
        <p:cxnSp>
          <p:nvCxnSpPr>
            <p:cNvPr id="565" name="Google Shape;565;p32"/>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566" name="Google Shape;566;p32"/>
            <p:cNvCxnSpPr/>
            <p:nvPr/>
          </p:nvCxnSpPr>
          <p:spPr>
            <a:xfrm flipH="1">
              <a:off x="10699485" y="3190344"/>
              <a:ext cx="1489342" cy="1489341"/>
            </a:xfrm>
            <a:prstGeom prst="straightConnector1">
              <a:avLst/>
            </a:prstGeom>
            <a:noFill/>
            <a:ln cap="flat" cmpd="sng" w="9525">
              <a:solidFill>
                <a:schemeClr val="lt1"/>
              </a:solidFill>
              <a:prstDash val="solid"/>
              <a:round/>
              <a:headEnd len="sm" w="sm" type="none"/>
              <a:tailEnd len="sm" w="sm" type="none"/>
            </a:ln>
          </p:spPr>
        </p:cxnSp>
        <p:cxnSp>
          <p:nvCxnSpPr>
            <p:cNvPr id="567" name="Google Shape;567;p32"/>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568" name="Google Shape;568;p32"/>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569" name="Google Shape;569;p32"/>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pic>
        <p:nvPicPr>
          <p:cNvPr id="570" name="Google Shape;570;p32"/>
          <p:cNvPicPr preferRelativeResize="0"/>
          <p:nvPr/>
        </p:nvPicPr>
        <p:blipFill>
          <a:blip r:embed="rId6">
            <a:alphaModFix/>
          </a:blip>
          <a:stretch>
            <a:fillRect/>
          </a:stretch>
        </p:blipFill>
        <p:spPr>
          <a:xfrm>
            <a:off x="6179550" y="152926"/>
            <a:ext cx="5669271" cy="425195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574" name="Shape 574"/>
        <p:cNvGrpSpPr/>
        <p:nvPr/>
      </p:nvGrpSpPr>
      <p:grpSpPr>
        <a:xfrm>
          <a:off x="0" y="0"/>
          <a:ext cx="0" cy="0"/>
          <a:chOff x="0" y="0"/>
          <a:chExt cx="0" cy="0"/>
        </a:xfrm>
      </p:grpSpPr>
      <p:grpSp>
        <p:nvGrpSpPr>
          <p:cNvPr id="575" name="Google Shape;575;p30"/>
          <p:cNvGrpSpPr/>
          <p:nvPr/>
        </p:nvGrpSpPr>
        <p:grpSpPr>
          <a:xfrm>
            <a:off x="9206969" y="2963333"/>
            <a:ext cx="2981859" cy="3208867"/>
            <a:chOff x="9206969" y="2963333"/>
            <a:chExt cx="2981859" cy="3208867"/>
          </a:xfrm>
        </p:grpSpPr>
        <p:cxnSp>
          <p:nvCxnSpPr>
            <p:cNvPr id="576" name="Google Shape;576;p30"/>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577" name="Google Shape;577;p30"/>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578" name="Google Shape;578;p30"/>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579" name="Google Shape;579;p30"/>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580" name="Google Shape;580;p30"/>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pic>
        <p:nvPicPr>
          <p:cNvPr id="581" name="Google Shape;581;p30"/>
          <p:cNvPicPr preferRelativeResize="0"/>
          <p:nvPr>
            <p:ph idx="1" type="body"/>
          </p:nvPr>
        </p:nvPicPr>
        <p:blipFill rotWithShape="1">
          <a:blip r:embed="rId3">
            <a:alphaModFix/>
          </a:blip>
          <a:srcRect b="2550" l="0" r="0" t="22450"/>
          <a:stretch/>
        </p:blipFill>
        <p:spPr>
          <a:xfrm>
            <a:off x="20" y="10"/>
            <a:ext cx="12191980" cy="68579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585" name="Shape 585"/>
        <p:cNvGrpSpPr/>
        <p:nvPr/>
      </p:nvGrpSpPr>
      <p:grpSpPr>
        <a:xfrm>
          <a:off x="0" y="0"/>
          <a:ext cx="0" cy="0"/>
          <a:chOff x="0" y="0"/>
          <a:chExt cx="0" cy="0"/>
        </a:xfrm>
      </p:grpSpPr>
      <p:sp>
        <p:nvSpPr>
          <p:cNvPr id="586" name="Google Shape;586;p29"/>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87" name="Google Shape;587;p29"/>
          <p:cNvSpPr txBox="1"/>
          <p:nvPr>
            <p:ph type="title"/>
          </p:nvPr>
        </p:nvSpPr>
        <p:spPr>
          <a:xfrm>
            <a:off x="7391164" y="1727142"/>
            <a:ext cx="4190717" cy="2450033"/>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b="1" i="1" lang="it-IT" sz="4800"/>
              <a:t>VISITING MONUMENTS</a:t>
            </a:r>
            <a:endParaRPr b="1" i="1" sz="4800"/>
          </a:p>
        </p:txBody>
      </p:sp>
      <p:sp>
        <p:nvSpPr>
          <p:cNvPr id="588" name="Google Shape;588;p29"/>
          <p:cNvSpPr/>
          <p:nvPr/>
        </p:nvSpPr>
        <p:spPr>
          <a:xfrm>
            <a:off x="612990" y="620722"/>
            <a:ext cx="6575496" cy="5266944"/>
          </a:xfrm>
          <a:prstGeom prst="snip2DiagRect">
            <a:avLst>
              <a:gd fmla="val 11714"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magine che contiene edificio, esterni, mattone, vecchio&#10;&#10;Descrizione generata automaticamente" id="589" name="Google Shape;589;p29"/>
          <p:cNvPicPr preferRelativeResize="0"/>
          <p:nvPr/>
        </p:nvPicPr>
        <p:blipFill rotWithShape="1">
          <a:blip r:embed="rId3">
            <a:alphaModFix/>
          </a:blip>
          <a:srcRect b="-1" l="0" r="10946" t="0"/>
          <a:stretch/>
        </p:blipFill>
        <p:spPr>
          <a:xfrm>
            <a:off x="776634" y="786112"/>
            <a:ext cx="3310128" cy="4956048"/>
          </a:xfrm>
          <a:custGeom>
            <a:rect b="b" l="l" r="r" t="t"/>
            <a:pathLst>
              <a:path extrusionOk="0" h="4956048" w="3310128">
                <a:moveTo>
                  <a:pt x="527976" y="0"/>
                </a:moveTo>
                <a:lnTo>
                  <a:pt x="3310128" y="0"/>
                </a:lnTo>
                <a:lnTo>
                  <a:pt x="3310128" y="4956048"/>
                </a:lnTo>
                <a:lnTo>
                  <a:pt x="0" y="4956048"/>
                </a:lnTo>
                <a:lnTo>
                  <a:pt x="0" y="526529"/>
                </a:lnTo>
                <a:close/>
              </a:path>
            </a:pathLst>
          </a:custGeom>
          <a:noFill/>
          <a:ln>
            <a:noFill/>
          </a:ln>
        </p:spPr>
      </p:pic>
      <p:pic>
        <p:nvPicPr>
          <p:cNvPr descr="Immagine che contiene esterni, edificio, strada, via&#10;&#10;Descrizione generata automaticamente" id="590" name="Google Shape;590;p29"/>
          <p:cNvPicPr preferRelativeResize="0"/>
          <p:nvPr/>
        </p:nvPicPr>
        <p:blipFill rotWithShape="1">
          <a:blip r:embed="rId4">
            <a:alphaModFix/>
          </a:blip>
          <a:srcRect b="1843" l="0" r="-1" t="18622"/>
          <a:stretch/>
        </p:blipFill>
        <p:spPr>
          <a:xfrm>
            <a:off x="4250406" y="786118"/>
            <a:ext cx="2794019" cy="1666636"/>
          </a:xfrm>
          <a:prstGeom prst="rect">
            <a:avLst/>
          </a:prstGeom>
          <a:noFill/>
          <a:ln>
            <a:noFill/>
          </a:ln>
        </p:spPr>
      </p:pic>
      <p:pic>
        <p:nvPicPr>
          <p:cNvPr descr="Immagine che contiene esterni, edificio, strada, persone&#10;&#10;Descrizione generata automaticamente" id="591" name="Google Shape;591;p29"/>
          <p:cNvPicPr preferRelativeResize="0"/>
          <p:nvPr/>
        </p:nvPicPr>
        <p:blipFill rotWithShape="1">
          <a:blip r:embed="rId5">
            <a:alphaModFix/>
          </a:blip>
          <a:srcRect b="-4" l="17912" r="15008" t="0"/>
          <a:stretch/>
        </p:blipFill>
        <p:spPr>
          <a:xfrm>
            <a:off x="4250406" y="2618152"/>
            <a:ext cx="2794018" cy="3124019"/>
          </a:xfrm>
          <a:custGeom>
            <a:rect b="b" l="l" r="r" t="t"/>
            <a:pathLst>
              <a:path extrusionOk="0" h="3124019" w="2794018">
                <a:moveTo>
                  <a:pt x="0" y="0"/>
                </a:moveTo>
                <a:lnTo>
                  <a:pt x="2794018" y="0"/>
                </a:lnTo>
                <a:lnTo>
                  <a:pt x="2794018" y="2589410"/>
                </a:lnTo>
                <a:lnTo>
                  <a:pt x="2259409" y="3124019"/>
                </a:lnTo>
                <a:lnTo>
                  <a:pt x="0" y="3124019"/>
                </a:lnTo>
                <a:close/>
              </a:path>
            </a:pathLst>
          </a:custGeom>
          <a:noFill/>
          <a:ln>
            <a:noFill/>
          </a:ln>
        </p:spPr>
      </p:pic>
      <p:grpSp>
        <p:nvGrpSpPr>
          <p:cNvPr id="592" name="Google Shape;592;p29"/>
          <p:cNvGrpSpPr/>
          <p:nvPr/>
        </p:nvGrpSpPr>
        <p:grpSpPr>
          <a:xfrm>
            <a:off x="9206969" y="2963333"/>
            <a:ext cx="2981859" cy="3208867"/>
            <a:chOff x="9206969" y="2963333"/>
            <a:chExt cx="2981859" cy="3208867"/>
          </a:xfrm>
        </p:grpSpPr>
        <p:cxnSp>
          <p:nvCxnSpPr>
            <p:cNvPr id="593" name="Google Shape;593;p29"/>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594" name="Google Shape;594;p29"/>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595" name="Google Shape;595;p29"/>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596" name="Google Shape;596;p29"/>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597" name="Google Shape;597;p29"/>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601" name="Shape 601"/>
        <p:cNvGrpSpPr/>
        <p:nvPr/>
      </p:nvGrpSpPr>
      <p:grpSpPr>
        <a:xfrm>
          <a:off x="0" y="0"/>
          <a:ext cx="0" cy="0"/>
          <a:chOff x="0" y="0"/>
          <a:chExt cx="0" cy="0"/>
        </a:xfrm>
      </p:grpSpPr>
      <p:sp>
        <p:nvSpPr>
          <p:cNvPr id="602" name="Google Shape;602;p31"/>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03" name="Google Shape;603;p31"/>
          <p:cNvSpPr/>
          <p:nvPr/>
        </p:nvSpPr>
        <p:spPr>
          <a:xfrm>
            <a:off x="634000" y="620722"/>
            <a:ext cx="5101637" cy="5266944"/>
          </a:xfrm>
          <a:prstGeom prst="snip2DiagRect">
            <a:avLst>
              <a:gd fmla="val 9954"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magine che contiene edificio, esterni, strada, via&#10;&#10;Descrizione generata automaticamente" id="604" name="Google Shape;604;p31"/>
          <p:cNvPicPr preferRelativeResize="0"/>
          <p:nvPr/>
        </p:nvPicPr>
        <p:blipFill rotWithShape="1">
          <a:blip r:embed="rId3">
            <a:alphaModFix/>
          </a:blip>
          <a:srcRect b="18436" l="0" r="-4" t="0"/>
          <a:stretch/>
        </p:blipFill>
        <p:spPr>
          <a:xfrm>
            <a:off x="797205" y="786109"/>
            <a:ext cx="2356616" cy="2562724"/>
          </a:xfrm>
          <a:custGeom>
            <a:rect b="b" l="l" r="r" t="t"/>
            <a:pathLst>
              <a:path extrusionOk="0" h="2562724" w="2338016">
                <a:moveTo>
                  <a:pt x="478762" y="0"/>
                </a:moveTo>
                <a:lnTo>
                  <a:pt x="2338016" y="0"/>
                </a:lnTo>
                <a:lnTo>
                  <a:pt x="2338016" y="2562724"/>
                </a:lnTo>
                <a:lnTo>
                  <a:pt x="0" y="2562724"/>
                </a:lnTo>
                <a:lnTo>
                  <a:pt x="0" y="478762"/>
                </a:lnTo>
                <a:close/>
              </a:path>
            </a:pathLst>
          </a:custGeom>
          <a:noFill/>
          <a:ln>
            <a:noFill/>
          </a:ln>
        </p:spPr>
      </p:pic>
      <p:pic>
        <p:nvPicPr>
          <p:cNvPr descr="Immagine che contiene edificio, esterni, orologio, largo&#10;&#10;Descrizione generata automaticamente" id="605" name="Google Shape;605;p31"/>
          <p:cNvPicPr preferRelativeResize="0"/>
          <p:nvPr/>
        </p:nvPicPr>
        <p:blipFill rotWithShape="1">
          <a:blip r:embed="rId4">
            <a:alphaModFix/>
          </a:blip>
          <a:srcRect b="6583" l="0" r="-2" t="10742"/>
          <a:stretch/>
        </p:blipFill>
        <p:spPr>
          <a:xfrm>
            <a:off x="3282510" y="786612"/>
            <a:ext cx="2324438" cy="2562231"/>
          </a:xfrm>
          <a:prstGeom prst="rect">
            <a:avLst/>
          </a:prstGeom>
          <a:noFill/>
          <a:ln>
            <a:noFill/>
          </a:ln>
        </p:spPr>
      </p:pic>
      <p:pic>
        <p:nvPicPr>
          <p:cNvPr descr="Immagine che contiene esterni, acqua, erba, fiume&#10;&#10;Descrizione generata automaticamente" id="606" name="Google Shape;606;p31"/>
          <p:cNvPicPr preferRelativeResize="0"/>
          <p:nvPr/>
        </p:nvPicPr>
        <p:blipFill rotWithShape="1">
          <a:blip r:embed="rId5">
            <a:alphaModFix/>
          </a:blip>
          <a:srcRect b="10518" l="0" r="-3" t="25777"/>
          <a:stretch/>
        </p:blipFill>
        <p:spPr>
          <a:xfrm>
            <a:off x="797779" y="3461657"/>
            <a:ext cx="4809744" cy="2297931"/>
          </a:xfrm>
          <a:custGeom>
            <a:rect b="b" l="l" r="r" t="t"/>
            <a:pathLst>
              <a:path extrusionOk="0" h="2246151" w="4809744">
                <a:moveTo>
                  <a:pt x="0" y="0"/>
                </a:moveTo>
                <a:lnTo>
                  <a:pt x="4809744" y="0"/>
                </a:lnTo>
                <a:lnTo>
                  <a:pt x="4809744" y="1767389"/>
                </a:lnTo>
                <a:lnTo>
                  <a:pt x="4330982" y="2246151"/>
                </a:lnTo>
                <a:lnTo>
                  <a:pt x="0" y="2246151"/>
                </a:lnTo>
                <a:close/>
              </a:path>
            </a:pathLst>
          </a:custGeom>
          <a:noFill/>
          <a:ln>
            <a:noFill/>
          </a:ln>
        </p:spPr>
      </p:pic>
      <p:grpSp>
        <p:nvGrpSpPr>
          <p:cNvPr id="607" name="Google Shape;607;p31"/>
          <p:cNvGrpSpPr/>
          <p:nvPr/>
        </p:nvGrpSpPr>
        <p:grpSpPr>
          <a:xfrm>
            <a:off x="9206969" y="2963333"/>
            <a:ext cx="2981859" cy="3208867"/>
            <a:chOff x="9206969" y="2963333"/>
            <a:chExt cx="2981859" cy="3208867"/>
          </a:xfrm>
        </p:grpSpPr>
        <p:cxnSp>
          <p:nvCxnSpPr>
            <p:cNvPr id="608" name="Google Shape;608;p31"/>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609" name="Google Shape;609;p31"/>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610" name="Google Shape;610;p31"/>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611" name="Google Shape;611;p31"/>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612" name="Google Shape;612;p31"/>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pic>
        <p:nvPicPr>
          <p:cNvPr id="613" name="Google Shape;613;p31"/>
          <p:cNvPicPr preferRelativeResize="0"/>
          <p:nvPr/>
        </p:nvPicPr>
        <p:blipFill>
          <a:blip r:embed="rId6">
            <a:alphaModFix/>
          </a:blip>
          <a:stretch>
            <a:fillRect/>
          </a:stretch>
        </p:blipFill>
        <p:spPr>
          <a:xfrm>
            <a:off x="5875150" y="1342801"/>
            <a:ext cx="5889077" cy="441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5"/>
          <p:cNvSpPr txBox="1"/>
          <p:nvPr>
            <p:ph type="title"/>
          </p:nvPr>
        </p:nvSpPr>
        <p:spPr>
          <a:xfrm>
            <a:off x="1828800" y="4301801"/>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sp>
        <p:nvSpPr>
          <p:cNvPr id="180" name="Google Shape;180;p5"/>
          <p:cNvSpPr txBox="1"/>
          <p:nvPr>
            <p:ph idx="1" type="body"/>
          </p:nvPr>
        </p:nvSpPr>
        <p:spPr>
          <a:xfrm>
            <a:off x="1163741" y="1259693"/>
            <a:ext cx="9864518" cy="2538528"/>
          </a:xfrm>
          <a:prstGeom prst="rect">
            <a:avLst/>
          </a:prstGeom>
          <a:noFill/>
          <a:ln>
            <a:noFill/>
          </a:ln>
        </p:spPr>
        <p:txBody>
          <a:bodyPr anchorCtr="0" anchor="ctr" bIns="45700" lIns="91425" spcFirstLastPara="1" rIns="91425" wrap="square" tIns="45700">
            <a:normAutofit/>
          </a:bodyPr>
          <a:lstStyle/>
          <a:p>
            <a:pPr indent="-285750" lvl="0" marL="285750" rtl="0" algn="ctr">
              <a:lnSpc>
                <a:spcPct val="80000"/>
              </a:lnSpc>
              <a:spcBef>
                <a:spcPts val="0"/>
              </a:spcBef>
              <a:spcAft>
                <a:spcPts val="0"/>
              </a:spcAft>
              <a:buSzPts val="2368"/>
              <a:buChar char="▶"/>
            </a:pPr>
            <a:r>
              <a:rPr b="1" lang="it-IT" sz="2960">
                <a:solidFill>
                  <a:schemeClr val="lt1"/>
                </a:solidFill>
                <a:latin typeface="Calibri"/>
                <a:ea typeface="Calibri"/>
                <a:cs typeface="Calibri"/>
                <a:sym typeface="Calibri"/>
              </a:rPr>
              <a:t>Nothing of this experience has been useless, it has been an enrichment in many aspects and fields, we have surely opened our mind to new worlds .</a:t>
            </a:r>
            <a:endParaRPr b="1" sz="2960">
              <a:solidFill>
                <a:schemeClr val="lt1"/>
              </a:solidFill>
              <a:latin typeface="Calibri"/>
              <a:ea typeface="Calibri"/>
              <a:cs typeface="Calibri"/>
              <a:sym typeface="Calibri"/>
            </a:endParaRPr>
          </a:p>
          <a:p>
            <a:pPr indent="-285750" lvl="0" marL="285750" rtl="0" algn="ctr">
              <a:lnSpc>
                <a:spcPct val="80000"/>
              </a:lnSpc>
              <a:spcBef>
                <a:spcPts val="1192"/>
              </a:spcBef>
              <a:spcAft>
                <a:spcPts val="0"/>
              </a:spcAft>
              <a:buSzPts val="2368"/>
              <a:buChar char="▶"/>
            </a:pPr>
            <a:r>
              <a:rPr b="1" lang="it-IT" sz="2960">
                <a:solidFill>
                  <a:schemeClr val="lt1"/>
                </a:solidFill>
                <a:latin typeface="Calibri"/>
                <a:ea typeface="Calibri"/>
                <a:cs typeface="Calibri"/>
                <a:sym typeface="Calibri"/>
              </a:rPr>
              <a:t>We have made new friendships and created international connections, and this is one of the most beautiful things of the Erasmus project.</a:t>
            </a:r>
            <a:endParaRPr sz="2960">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Immagine che contiene acqua, scena, molo, barca&#10;&#10;Descrizione generata automaticamente" id="618" name="Google Shape;618;p33"/>
          <p:cNvPicPr preferRelativeResize="0"/>
          <p:nvPr>
            <p:ph idx="1" type="body"/>
          </p:nvPr>
        </p:nvPicPr>
        <p:blipFill rotWithShape="1">
          <a:blip r:embed="rId3">
            <a:alphaModFix/>
          </a:blip>
          <a:srcRect b="0" l="0" r="0" t="0"/>
          <a:stretch/>
        </p:blipFill>
        <p:spPr>
          <a:xfrm>
            <a:off x="6321887" y="10551"/>
            <a:ext cx="5080690" cy="6774252"/>
          </a:xfrm>
          <a:prstGeom prst="rect">
            <a:avLst/>
          </a:prstGeom>
          <a:noFill/>
          <a:ln>
            <a:noFill/>
          </a:ln>
        </p:spPr>
      </p:pic>
      <p:pic>
        <p:nvPicPr>
          <p:cNvPr descr="Immagine che contiene esterni, edificio, erba, casa&#10;&#10;Descrizione generata automaticamente" id="619" name="Google Shape;619;p33"/>
          <p:cNvPicPr preferRelativeResize="0"/>
          <p:nvPr/>
        </p:nvPicPr>
        <p:blipFill rotWithShape="1">
          <a:blip r:embed="rId4">
            <a:alphaModFix/>
          </a:blip>
          <a:srcRect b="0" l="0" r="0" t="0"/>
          <a:stretch/>
        </p:blipFill>
        <p:spPr>
          <a:xfrm>
            <a:off x="298358" y="208509"/>
            <a:ext cx="5186288" cy="3889718"/>
          </a:xfrm>
          <a:prstGeom prst="rect">
            <a:avLst/>
          </a:prstGeom>
          <a:noFill/>
          <a:ln>
            <a:noFill/>
          </a:ln>
        </p:spPr>
      </p:pic>
      <p:sp>
        <p:nvSpPr>
          <p:cNvPr id="620" name="Google Shape;620;p33"/>
          <p:cNvSpPr txBox="1"/>
          <p:nvPr>
            <p:ph type="title"/>
          </p:nvPr>
        </p:nvSpPr>
        <p:spPr>
          <a:xfrm>
            <a:off x="-216550" y="4500973"/>
            <a:ext cx="6863100" cy="2196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600"/>
              <a:buFont typeface="Century Gothic"/>
              <a:buNone/>
            </a:pPr>
            <a:r>
              <a:rPr b="1" i="1" lang="it-IT"/>
              <a:t>WONDERFUL LANDSCAPES WAWEL CASTLE</a:t>
            </a:r>
            <a:endParaRPr b="1" i="1"/>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624" name="Shape 624"/>
        <p:cNvGrpSpPr/>
        <p:nvPr/>
      </p:nvGrpSpPr>
      <p:grpSpPr>
        <a:xfrm>
          <a:off x="0" y="0"/>
          <a:ext cx="0" cy="0"/>
          <a:chOff x="0" y="0"/>
          <a:chExt cx="0" cy="0"/>
        </a:xfrm>
      </p:grpSpPr>
      <p:grpSp>
        <p:nvGrpSpPr>
          <p:cNvPr id="625" name="Google Shape;625;p34"/>
          <p:cNvGrpSpPr/>
          <p:nvPr/>
        </p:nvGrpSpPr>
        <p:grpSpPr>
          <a:xfrm>
            <a:off x="9206969" y="2963333"/>
            <a:ext cx="2981859" cy="3208867"/>
            <a:chOff x="9206969" y="2963333"/>
            <a:chExt cx="2981859" cy="3208867"/>
          </a:xfrm>
        </p:grpSpPr>
        <p:cxnSp>
          <p:nvCxnSpPr>
            <p:cNvPr id="626" name="Google Shape;626;p34"/>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627" name="Google Shape;627;p34"/>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628" name="Google Shape;628;p34"/>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629" name="Google Shape;629;p34"/>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630" name="Google Shape;630;p34"/>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pic>
        <p:nvPicPr>
          <p:cNvPr descr="Immagine che contiene persona, edificio, esterni, persone&#10;&#10;Descrizione generata automaticamente" id="631" name="Google Shape;631;p34"/>
          <p:cNvPicPr preferRelativeResize="0"/>
          <p:nvPr>
            <p:ph idx="1" type="body"/>
          </p:nvPr>
        </p:nvPicPr>
        <p:blipFill rotWithShape="1">
          <a:blip r:embed="rId3">
            <a:alphaModFix/>
          </a:blip>
          <a:srcRect b="18107" l="0" r="0" t="6893"/>
          <a:stretch/>
        </p:blipFill>
        <p:spPr>
          <a:xfrm>
            <a:off x="20" y="10"/>
            <a:ext cx="12191980" cy="685799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Immagine che contiene esterni, rotaie, treno, erba&#10;&#10;Descrizione generata automaticamente" id="636" name="Google Shape;636;p35"/>
          <p:cNvPicPr preferRelativeResize="0"/>
          <p:nvPr>
            <p:ph idx="1" type="body"/>
          </p:nvPr>
        </p:nvPicPr>
        <p:blipFill rotWithShape="1">
          <a:blip r:embed="rId3">
            <a:alphaModFix/>
          </a:blip>
          <a:srcRect b="0" l="0" r="0" t="0"/>
          <a:stretch/>
        </p:blipFill>
        <p:spPr>
          <a:xfrm>
            <a:off x="5052480" y="81964"/>
            <a:ext cx="4320900" cy="5643300"/>
          </a:xfrm>
          <a:prstGeom prst="rect">
            <a:avLst/>
          </a:prstGeom>
          <a:noFill/>
          <a:ln>
            <a:noFill/>
          </a:ln>
        </p:spPr>
      </p:pic>
      <p:pic>
        <p:nvPicPr>
          <p:cNvPr descr="Immagine che contiene erba, esterni, treno, rotaie&#10;&#10;Descrizione generata automaticamente" id="637" name="Google Shape;637;p35"/>
          <p:cNvPicPr preferRelativeResize="0"/>
          <p:nvPr/>
        </p:nvPicPr>
        <p:blipFill rotWithShape="1">
          <a:blip r:embed="rId4">
            <a:alphaModFix/>
          </a:blip>
          <a:srcRect b="0" l="0" r="0" t="0"/>
          <a:stretch/>
        </p:blipFill>
        <p:spPr>
          <a:xfrm>
            <a:off x="9935755" y="319673"/>
            <a:ext cx="2220938" cy="4702704"/>
          </a:xfrm>
          <a:prstGeom prst="rect">
            <a:avLst/>
          </a:prstGeom>
          <a:noFill/>
          <a:ln>
            <a:noFill/>
          </a:ln>
        </p:spPr>
      </p:pic>
      <p:sp>
        <p:nvSpPr>
          <p:cNvPr id="638" name="Google Shape;638;p35"/>
          <p:cNvSpPr txBox="1"/>
          <p:nvPr>
            <p:ph type="title"/>
          </p:nvPr>
        </p:nvSpPr>
        <p:spPr>
          <a:xfrm>
            <a:off x="347350" y="5980600"/>
            <a:ext cx="11327400" cy="662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b="1" i="1" lang="it-IT" sz="3200"/>
              <a:t>AWARENESS </a:t>
            </a:r>
            <a:r>
              <a:rPr b="1" i="1" lang="it-IT"/>
              <a:t>ABOUT</a:t>
            </a:r>
            <a:r>
              <a:rPr b="1" i="1" lang="it-IT" sz="3200"/>
              <a:t> THE PAST - AUSHWITZ BIRKENAU</a:t>
            </a:r>
            <a:endParaRPr b="1" i="1" sz="3200"/>
          </a:p>
        </p:txBody>
      </p:sp>
      <p:pic>
        <p:nvPicPr>
          <p:cNvPr descr="C:\Users\Utente\Desktop\DCIM\new\IMG_20191016_121952.jpg" id="639" name="Google Shape;639;p35"/>
          <p:cNvPicPr preferRelativeResize="0"/>
          <p:nvPr/>
        </p:nvPicPr>
        <p:blipFill rotWithShape="1">
          <a:blip r:embed="rId5">
            <a:alphaModFix/>
          </a:blip>
          <a:srcRect b="0" l="0" r="0" t="0"/>
          <a:stretch/>
        </p:blipFill>
        <p:spPr>
          <a:xfrm>
            <a:off x="0" y="169547"/>
            <a:ext cx="4490113" cy="414314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643" name="Shape 643"/>
        <p:cNvGrpSpPr/>
        <p:nvPr/>
      </p:nvGrpSpPr>
      <p:grpSpPr>
        <a:xfrm>
          <a:off x="0" y="0"/>
          <a:ext cx="0" cy="0"/>
          <a:chOff x="0" y="0"/>
          <a:chExt cx="0" cy="0"/>
        </a:xfrm>
      </p:grpSpPr>
      <p:cxnSp>
        <p:nvCxnSpPr>
          <p:cNvPr id="644" name="Google Shape;644;p36"/>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645" name="Google Shape;645;p36"/>
          <p:cNvCxnSpPr/>
          <p:nvPr/>
        </p:nvCxnSpPr>
        <p:spPr>
          <a:xfrm flipH="1">
            <a:off x="6108170" y="91545"/>
            <a:ext cx="6080655" cy="6080655"/>
          </a:xfrm>
          <a:prstGeom prst="straightConnector1">
            <a:avLst/>
          </a:prstGeom>
          <a:noFill/>
          <a:ln cap="flat" cmpd="sng" w="12700">
            <a:solidFill>
              <a:schemeClr val="lt1"/>
            </a:solidFill>
            <a:prstDash val="solid"/>
            <a:round/>
            <a:headEnd len="sm" w="sm" type="none"/>
            <a:tailEnd len="sm" w="sm" type="none"/>
          </a:ln>
        </p:spPr>
      </p:cxnSp>
      <p:cxnSp>
        <p:nvCxnSpPr>
          <p:cNvPr id="646" name="Google Shape;646;p36"/>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647" name="Google Shape;647;p36"/>
          <p:cNvCxnSpPr/>
          <p:nvPr/>
        </p:nvCxnSpPr>
        <p:spPr>
          <a:xfrm flipH="1">
            <a:off x="7335837" y="32278"/>
            <a:ext cx="4852989" cy="4852989"/>
          </a:xfrm>
          <a:prstGeom prst="straightConnector1">
            <a:avLst/>
          </a:prstGeom>
          <a:noFill/>
          <a:ln cap="flat" cmpd="sng" w="31750">
            <a:solidFill>
              <a:schemeClr val="lt1"/>
            </a:solidFill>
            <a:prstDash val="solid"/>
            <a:round/>
            <a:headEnd len="sm" w="sm" type="none"/>
            <a:tailEnd len="sm" w="sm" type="none"/>
          </a:ln>
        </p:spPr>
      </p:cxnSp>
      <p:cxnSp>
        <p:nvCxnSpPr>
          <p:cNvPr id="648" name="Google Shape;648;p36"/>
          <p:cNvCxnSpPr/>
          <p:nvPr/>
        </p:nvCxnSpPr>
        <p:spPr>
          <a:xfrm flipH="1">
            <a:off x="7845426" y="609601"/>
            <a:ext cx="4343399" cy="4343399"/>
          </a:xfrm>
          <a:prstGeom prst="straightConnector1">
            <a:avLst/>
          </a:prstGeom>
          <a:noFill/>
          <a:ln cap="flat" cmpd="sng" w="31750">
            <a:solidFill>
              <a:schemeClr val="lt1"/>
            </a:solidFill>
            <a:prstDash val="solid"/>
            <a:round/>
            <a:headEnd len="sm" w="sm" type="none"/>
            <a:tailEnd len="sm" w="sm" type="none"/>
          </a:ln>
        </p:spPr>
      </p:cxnSp>
      <p:sp>
        <p:nvSpPr>
          <p:cNvPr id="649" name="Google Shape;649;p36"/>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50" name="Google Shape;650;p36"/>
          <p:cNvSpPr txBox="1"/>
          <p:nvPr>
            <p:ph type="title"/>
          </p:nvPr>
        </p:nvSpPr>
        <p:spPr>
          <a:xfrm>
            <a:off x="665641" y="4473679"/>
            <a:ext cx="9552558" cy="1233251"/>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4800"/>
              <a:buFont typeface="Century Gothic"/>
              <a:buNone/>
            </a:pPr>
            <a:r>
              <a:rPr lang="it-IT" sz="4800"/>
              <a:t>DEATH CAMP</a:t>
            </a:r>
            <a:endParaRPr sz="4800"/>
          </a:p>
        </p:txBody>
      </p:sp>
      <p:grpSp>
        <p:nvGrpSpPr>
          <p:cNvPr id="651" name="Google Shape;651;p36"/>
          <p:cNvGrpSpPr/>
          <p:nvPr/>
        </p:nvGrpSpPr>
        <p:grpSpPr>
          <a:xfrm>
            <a:off x="9206969" y="2963333"/>
            <a:ext cx="2981859" cy="3208867"/>
            <a:chOff x="9206969" y="2963333"/>
            <a:chExt cx="2981859" cy="3208867"/>
          </a:xfrm>
        </p:grpSpPr>
        <p:cxnSp>
          <p:nvCxnSpPr>
            <p:cNvPr id="652" name="Google Shape;652;p36"/>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653" name="Google Shape;653;p36"/>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654" name="Google Shape;654;p36"/>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655" name="Google Shape;655;p36"/>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656" name="Google Shape;656;p36"/>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
        <p:nvSpPr>
          <p:cNvPr id="657" name="Google Shape;657;p36"/>
          <p:cNvSpPr/>
          <p:nvPr/>
        </p:nvSpPr>
        <p:spPr>
          <a:xfrm>
            <a:off x="672251" y="690851"/>
            <a:ext cx="9615670" cy="3584587"/>
          </a:xfrm>
          <a:prstGeom prst="snip2DiagRect">
            <a:avLst>
              <a:gd fmla="val 12305" name="adj1"/>
              <a:gd fmla="val 0" name="adj2"/>
            </a:avLst>
          </a:prstGeom>
          <a:solidFill>
            <a:schemeClr val="lt1"/>
          </a:solidFill>
          <a:ln cap="rnd" cmpd="sng" w="15875">
            <a:solidFill>
              <a:srgbClr val="FFFFFF">
                <a:alpha val="4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magine che contiene erba, esterni, campo, edificio&#10;&#10;Descrizione generata automaticamente" id="658" name="Google Shape;658;p36"/>
          <p:cNvPicPr preferRelativeResize="0"/>
          <p:nvPr/>
        </p:nvPicPr>
        <p:blipFill rotWithShape="1">
          <a:blip r:embed="rId3">
            <a:alphaModFix/>
          </a:blip>
          <a:srcRect b="-1" l="21866" r="9665" t="0"/>
          <a:stretch/>
        </p:blipFill>
        <p:spPr>
          <a:xfrm>
            <a:off x="834935" y="854087"/>
            <a:ext cx="2995100" cy="3280831"/>
          </a:xfrm>
          <a:custGeom>
            <a:rect b="b" l="l" r="r" t="t"/>
            <a:pathLst>
              <a:path extrusionOk="0" h="3280831" w="2995100">
                <a:moveTo>
                  <a:pt x="402071" y="0"/>
                </a:moveTo>
                <a:lnTo>
                  <a:pt x="2995100" y="0"/>
                </a:lnTo>
                <a:lnTo>
                  <a:pt x="2995100" y="3280831"/>
                </a:lnTo>
                <a:lnTo>
                  <a:pt x="0" y="3280831"/>
                </a:lnTo>
                <a:lnTo>
                  <a:pt x="0" y="402071"/>
                </a:lnTo>
                <a:close/>
              </a:path>
            </a:pathLst>
          </a:custGeom>
          <a:noFill/>
          <a:ln>
            <a:noFill/>
          </a:ln>
        </p:spPr>
      </p:pic>
      <p:pic>
        <p:nvPicPr>
          <p:cNvPr descr="Immagine che contiene erba, esterni, edificio, casa&#10;&#10;Descrizione generata automaticamente" id="659" name="Google Shape;659;p36"/>
          <p:cNvPicPr preferRelativeResize="0"/>
          <p:nvPr>
            <p:ph idx="1" type="body"/>
          </p:nvPr>
        </p:nvPicPr>
        <p:blipFill rotWithShape="1">
          <a:blip r:embed="rId4">
            <a:alphaModFix/>
          </a:blip>
          <a:srcRect b="-1" l="11709" r="19344" t="0"/>
          <a:stretch/>
        </p:blipFill>
        <p:spPr>
          <a:xfrm>
            <a:off x="3977841" y="854087"/>
            <a:ext cx="3015949" cy="3280831"/>
          </a:xfrm>
          <a:prstGeom prst="rect">
            <a:avLst/>
          </a:prstGeom>
          <a:noFill/>
          <a:ln>
            <a:noFill/>
          </a:ln>
        </p:spPr>
      </p:pic>
      <p:pic>
        <p:nvPicPr>
          <p:cNvPr descr="Immagine che contiene esterni, sedendo, panca, pietra&#10;&#10;Descrizione generata automaticamente" id="660" name="Google Shape;660;p36"/>
          <p:cNvPicPr preferRelativeResize="0"/>
          <p:nvPr/>
        </p:nvPicPr>
        <p:blipFill rotWithShape="1">
          <a:blip r:embed="rId5">
            <a:alphaModFix/>
          </a:blip>
          <a:srcRect b="-1" l="21551" r="10242" t="0"/>
          <a:stretch/>
        </p:blipFill>
        <p:spPr>
          <a:xfrm>
            <a:off x="7141596" y="854087"/>
            <a:ext cx="2983642" cy="3280831"/>
          </a:xfrm>
          <a:custGeom>
            <a:rect b="b" l="l" r="r" t="t"/>
            <a:pathLst>
              <a:path extrusionOk="0" h="3280831" w="2983642">
                <a:moveTo>
                  <a:pt x="0" y="0"/>
                </a:moveTo>
                <a:lnTo>
                  <a:pt x="2983642" y="0"/>
                </a:lnTo>
                <a:lnTo>
                  <a:pt x="2983642" y="2876895"/>
                </a:lnTo>
                <a:lnTo>
                  <a:pt x="2579706" y="3280831"/>
                </a:lnTo>
                <a:lnTo>
                  <a:pt x="0" y="3280831"/>
                </a:lnTo>
                <a:close/>
              </a:path>
            </a:pathLst>
          </a:cu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3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descr="Immagine che contiene interni, ripieno, pentola, largo&#10;&#10;Descrizione generata automaticamente" id="666" name="Google Shape;666;p37"/>
          <p:cNvPicPr preferRelativeResize="0"/>
          <p:nvPr>
            <p:ph idx="1" type="body"/>
          </p:nvPr>
        </p:nvPicPr>
        <p:blipFill rotWithShape="1">
          <a:blip r:embed="rId3">
            <a:alphaModFix/>
          </a:blip>
          <a:srcRect b="0" l="0" r="0" t="0"/>
          <a:stretch/>
        </p:blipFill>
        <p:spPr>
          <a:xfrm>
            <a:off x="377886" y="290853"/>
            <a:ext cx="3620988" cy="2715741"/>
          </a:xfrm>
          <a:prstGeom prst="rect">
            <a:avLst/>
          </a:prstGeom>
          <a:noFill/>
          <a:ln>
            <a:noFill/>
          </a:ln>
        </p:spPr>
      </p:pic>
      <p:pic>
        <p:nvPicPr>
          <p:cNvPr descr="Immagine che contiene cibo, sedendo, tavolo, posando&#10;&#10;Descrizione generata automaticamente" id="667" name="Google Shape;667;p37"/>
          <p:cNvPicPr preferRelativeResize="0"/>
          <p:nvPr/>
        </p:nvPicPr>
        <p:blipFill rotWithShape="1">
          <a:blip r:embed="rId4">
            <a:alphaModFix/>
          </a:blip>
          <a:srcRect b="0" l="0" r="0" t="0"/>
          <a:stretch/>
        </p:blipFill>
        <p:spPr>
          <a:xfrm>
            <a:off x="4756999" y="222465"/>
            <a:ext cx="2687630" cy="3583505"/>
          </a:xfrm>
          <a:prstGeom prst="rect">
            <a:avLst/>
          </a:prstGeom>
          <a:noFill/>
          <a:ln>
            <a:noFill/>
          </a:ln>
        </p:spPr>
      </p:pic>
      <p:pic>
        <p:nvPicPr>
          <p:cNvPr descr="Immagine che contiene interni, televisione, sedendo, fotografia&#10;&#10;Descrizione generata automaticamente" id="668" name="Google Shape;668;p37"/>
          <p:cNvPicPr preferRelativeResize="0"/>
          <p:nvPr/>
        </p:nvPicPr>
        <p:blipFill rotWithShape="1">
          <a:blip r:embed="rId5">
            <a:alphaModFix/>
          </a:blip>
          <a:srcRect b="17960" l="0" r="0" t="0"/>
          <a:stretch/>
        </p:blipFill>
        <p:spPr>
          <a:xfrm>
            <a:off x="8538100" y="222465"/>
            <a:ext cx="3276014" cy="3583505"/>
          </a:xfrm>
          <a:prstGeom prst="rect">
            <a:avLst/>
          </a:prstGeom>
          <a:noFill/>
          <a:ln>
            <a:noFill/>
          </a:ln>
        </p:spPr>
      </p:pic>
      <p:pic>
        <p:nvPicPr>
          <p:cNvPr descr="Immagine che contiene tavolo, cibo, sedendo, letto&#10;&#10;Descrizione generata automaticamente" id="669" name="Google Shape;669;p37"/>
          <p:cNvPicPr preferRelativeResize="0"/>
          <p:nvPr/>
        </p:nvPicPr>
        <p:blipFill rotWithShape="1">
          <a:blip r:embed="rId6">
            <a:alphaModFix/>
          </a:blip>
          <a:srcRect b="0" l="0" r="0" t="0"/>
          <a:stretch/>
        </p:blipFill>
        <p:spPr>
          <a:xfrm>
            <a:off x="377885" y="3851404"/>
            <a:ext cx="6104801" cy="2715742"/>
          </a:xfrm>
          <a:prstGeom prst="rect">
            <a:avLst/>
          </a:prstGeom>
          <a:noFill/>
          <a:ln>
            <a:noFill/>
          </a:ln>
        </p:spPr>
      </p:pic>
      <p:pic>
        <p:nvPicPr>
          <p:cNvPr descr="Immagine che contiene tavolo, sedendo, vecchio, piatto&#10;&#10;Descrizione generata automaticamente" id="670" name="Google Shape;670;p37"/>
          <p:cNvPicPr preferRelativeResize="0"/>
          <p:nvPr/>
        </p:nvPicPr>
        <p:blipFill rotWithShape="1">
          <a:blip r:embed="rId7">
            <a:alphaModFix/>
          </a:blip>
          <a:srcRect b="0" l="0" r="0" t="0"/>
          <a:stretch/>
        </p:blipFill>
        <p:spPr>
          <a:xfrm>
            <a:off x="8288154" y="3991065"/>
            <a:ext cx="3525960" cy="264447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674" name="Shape 674"/>
        <p:cNvGrpSpPr/>
        <p:nvPr/>
      </p:nvGrpSpPr>
      <p:grpSpPr>
        <a:xfrm>
          <a:off x="0" y="0"/>
          <a:ext cx="0" cy="0"/>
          <a:chOff x="0" y="0"/>
          <a:chExt cx="0" cy="0"/>
        </a:xfrm>
      </p:grpSpPr>
      <p:cxnSp>
        <p:nvCxnSpPr>
          <p:cNvPr id="675" name="Google Shape;675;p38"/>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676" name="Google Shape;676;p38"/>
          <p:cNvCxnSpPr/>
          <p:nvPr/>
        </p:nvCxnSpPr>
        <p:spPr>
          <a:xfrm flipH="1">
            <a:off x="6108170" y="91545"/>
            <a:ext cx="6080655" cy="6080655"/>
          </a:xfrm>
          <a:prstGeom prst="straightConnector1">
            <a:avLst/>
          </a:prstGeom>
          <a:noFill/>
          <a:ln cap="flat" cmpd="sng" w="12700">
            <a:solidFill>
              <a:schemeClr val="lt1"/>
            </a:solidFill>
            <a:prstDash val="solid"/>
            <a:round/>
            <a:headEnd len="sm" w="sm" type="none"/>
            <a:tailEnd len="sm" w="sm" type="none"/>
          </a:ln>
        </p:spPr>
      </p:cxnSp>
      <p:cxnSp>
        <p:nvCxnSpPr>
          <p:cNvPr id="677" name="Google Shape;677;p38"/>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678" name="Google Shape;678;p38"/>
          <p:cNvCxnSpPr/>
          <p:nvPr/>
        </p:nvCxnSpPr>
        <p:spPr>
          <a:xfrm flipH="1">
            <a:off x="7335837" y="32278"/>
            <a:ext cx="4852989" cy="4852989"/>
          </a:xfrm>
          <a:prstGeom prst="straightConnector1">
            <a:avLst/>
          </a:prstGeom>
          <a:noFill/>
          <a:ln cap="flat" cmpd="sng" w="31750">
            <a:solidFill>
              <a:schemeClr val="lt1"/>
            </a:solidFill>
            <a:prstDash val="solid"/>
            <a:round/>
            <a:headEnd len="sm" w="sm" type="none"/>
            <a:tailEnd len="sm" w="sm" type="none"/>
          </a:ln>
        </p:spPr>
      </p:cxnSp>
      <p:cxnSp>
        <p:nvCxnSpPr>
          <p:cNvPr id="679" name="Google Shape;679;p38"/>
          <p:cNvCxnSpPr/>
          <p:nvPr/>
        </p:nvCxnSpPr>
        <p:spPr>
          <a:xfrm flipH="1">
            <a:off x="7845426" y="609601"/>
            <a:ext cx="4343399" cy="4343399"/>
          </a:xfrm>
          <a:prstGeom prst="straightConnector1">
            <a:avLst/>
          </a:prstGeom>
          <a:noFill/>
          <a:ln cap="flat" cmpd="sng" w="31750">
            <a:solidFill>
              <a:schemeClr val="lt1"/>
            </a:solidFill>
            <a:prstDash val="solid"/>
            <a:round/>
            <a:headEnd len="sm" w="sm" type="none"/>
            <a:tailEnd len="sm" w="sm" type="none"/>
          </a:ln>
        </p:spPr>
      </p:cxnSp>
      <p:sp>
        <p:nvSpPr>
          <p:cNvPr id="680" name="Google Shape;680;p38"/>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81" name="Google Shape;681;p38"/>
          <p:cNvSpPr txBox="1"/>
          <p:nvPr>
            <p:ph type="title"/>
          </p:nvPr>
        </p:nvSpPr>
        <p:spPr>
          <a:xfrm>
            <a:off x="7532710" y="628617"/>
            <a:ext cx="3971902" cy="3028983"/>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4800"/>
              <a:buFont typeface="Century Gothic"/>
              <a:buNone/>
            </a:pPr>
            <a:r>
              <a:t/>
            </a:r>
            <a:endParaRPr sz="4800"/>
          </a:p>
        </p:txBody>
      </p:sp>
      <p:sp>
        <p:nvSpPr>
          <p:cNvPr id="682" name="Google Shape;682;p38"/>
          <p:cNvSpPr/>
          <p:nvPr/>
        </p:nvSpPr>
        <p:spPr>
          <a:xfrm>
            <a:off x="4709539" y="0"/>
            <a:ext cx="2358525" cy="3082202"/>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83" name="Google Shape;683;p38"/>
          <p:cNvSpPr/>
          <p:nvPr/>
        </p:nvSpPr>
        <p:spPr>
          <a:xfrm>
            <a:off x="-6350" y="4034649"/>
            <a:ext cx="2849462" cy="2814089"/>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magine che contiene interni, edificio, stanza, vivendo&#10;&#10;Descrizione generata automaticamente" id="684" name="Google Shape;684;p38"/>
          <p:cNvPicPr preferRelativeResize="0"/>
          <p:nvPr/>
        </p:nvPicPr>
        <p:blipFill rotWithShape="1">
          <a:blip r:embed="rId3">
            <a:alphaModFix/>
          </a:blip>
          <a:srcRect b="1" l="924" r="14501" t="0"/>
          <a:stretch/>
        </p:blipFill>
        <p:spPr>
          <a:xfrm>
            <a:off x="2945462" y="3818473"/>
            <a:ext cx="3415696" cy="3028974"/>
          </a:xfrm>
          <a:prstGeom prst="rect">
            <a:avLst/>
          </a:prstGeom>
          <a:noFill/>
          <a:ln>
            <a:noFill/>
          </a:ln>
        </p:spPr>
      </p:pic>
      <p:pic>
        <p:nvPicPr>
          <p:cNvPr descr="Immagine che contiene esterni, erba, inpiedi, edificio&#10;&#10;Descrizione generata automaticamente" id="685" name="Google Shape;685;p38"/>
          <p:cNvPicPr preferRelativeResize="0"/>
          <p:nvPr/>
        </p:nvPicPr>
        <p:blipFill rotWithShape="1">
          <a:blip r:embed="rId4">
            <a:alphaModFix/>
          </a:blip>
          <a:srcRect b="-1" l="943" r="11525" t="0"/>
          <a:stretch/>
        </p:blipFill>
        <p:spPr>
          <a:xfrm>
            <a:off x="-2" y="10"/>
            <a:ext cx="4551358" cy="3899748"/>
          </a:xfrm>
          <a:custGeom>
            <a:rect b="b" l="l" r="r" t="t"/>
            <a:pathLst>
              <a:path extrusionOk="0" h="3899758" w="4551358">
                <a:moveTo>
                  <a:pt x="0" y="0"/>
                </a:moveTo>
                <a:lnTo>
                  <a:pt x="4551358" y="0"/>
                </a:lnTo>
                <a:lnTo>
                  <a:pt x="4551358" y="3077500"/>
                </a:lnTo>
                <a:lnTo>
                  <a:pt x="2843111" y="3077500"/>
                </a:lnTo>
                <a:lnTo>
                  <a:pt x="2843111" y="3899758"/>
                </a:lnTo>
                <a:lnTo>
                  <a:pt x="0" y="3899758"/>
                </a:lnTo>
                <a:close/>
              </a:path>
            </a:pathLst>
          </a:custGeom>
          <a:noFill/>
          <a:ln>
            <a:noFill/>
          </a:ln>
        </p:spPr>
      </p:pic>
      <p:pic>
        <p:nvPicPr>
          <p:cNvPr descr="Immagine che contiene edificio, esterni, pietra, mattone&#10;&#10;Descrizione generata automaticamente" id="686" name="Google Shape;686;p38"/>
          <p:cNvPicPr preferRelativeResize="0"/>
          <p:nvPr>
            <p:ph idx="1" type="body"/>
          </p:nvPr>
        </p:nvPicPr>
        <p:blipFill rotWithShape="1">
          <a:blip r:embed="rId5">
            <a:alphaModFix/>
          </a:blip>
          <a:srcRect b="0" l="4625" r="37985" t="0"/>
          <a:stretch/>
        </p:blipFill>
        <p:spPr>
          <a:xfrm rot="5400000">
            <a:off x="6485395" y="-484746"/>
            <a:ext cx="3756600" cy="4909200"/>
          </a:xfrm>
          <a:prstGeom prst="rect">
            <a:avLst/>
          </a:prstGeom>
          <a:noFill/>
          <a:ln>
            <a:noFill/>
          </a:ln>
        </p:spPr>
      </p:pic>
      <p:grpSp>
        <p:nvGrpSpPr>
          <p:cNvPr id="687" name="Google Shape;687;p38"/>
          <p:cNvGrpSpPr/>
          <p:nvPr/>
        </p:nvGrpSpPr>
        <p:grpSpPr>
          <a:xfrm>
            <a:off x="9206969" y="2963333"/>
            <a:ext cx="2981859" cy="3208867"/>
            <a:chOff x="9206969" y="2963333"/>
            <a:chExt cx="2981859" cy="3208867"/>
          </a:xfrm>
        </p:grpSpPr>
        <p:cxnSp>
          <p:nvCxnSpPr>
            <p:cNvPr id="688" name="Google Shape;688;p38"/>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689" name="Google Shape;689;p38"/>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690" name="Google Shape;690;p38"/>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691" name="Google Shape;691;p38"/>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692" name="Google Shape;692;p38"/>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39"/>
          <p:cNvSpPr txBox="1"/>
          <p:nvPr>
            <p:ph type="title"/>
          </p:nvPr>
        </p:nvSpPr>
        <p:spPr>
          <a:xfrm>
            <a:off x="523208" y="4698005"/>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it-IT"/>
              <a:t>WIELICZKA SALT MINE</a:t>
            </a:r>
            <a:endParaRPr/>
          </a:p>
        </p:txBody>
      </p:sp>
      <p:pic>
        <p:nvPicPr>
          <p:cNvPr id="698" name="Google Shape;698;p39"/>
          <p:cNvPicPr preferRelativeResize="0"/>
          <p:nvPr>
            <p:ph idx="1" type="body"/>
          </p:nvPr>
        </p:nvPicPr>
        <p:blipFill rotWithShape="1">
          <a:blip r:embed="rId3">
            <a:alphaModFix/>
          </a:blip>
          <a:srcRect b="0" l="0" r="0" t="0"/>
          <a:stretch/>
        </p:blipFill>
        <p:spPr>
          <a:xfrm>
            <a:off x="4164305" y="374645"/>
            <a:ext cx="1987550" cy="3614738"/>
          </a:xfrm>
          <a:prstGeom prst="rect">
            <a:avLst/>
          </a:prstGeom>
          <a:noFill/>
          <a:ln>
            <a:noFill/>
          </a:ln>
        </p:spPr>
      </p:pic>
      <p:pic>
        <p:nvPicPr>
          <p:cNvPr descr="Immagine che contiene inpiedi, persona, edificio, gruppo&#10;&#10;Descrizione generata automaticamente" id="699" name="Google Shape;699;p39"/>
          <p:cNvPicPr preferRelativeResize="0"/>
          <p:nvPr/>
        </p:nvPicPr>
        <p:blipFill rotWithShape="1">
          <a:blip r:embed="rId4">
            <a:alphaModFix/>
          </a:blip>
          <a:srcRect b="0" l="0" r="0" t="0"/>
          <a:stretch/>
        </p:blipFill>
        <p:spPr>
          <a:xfrm>
            <a:off x="280465" y="374645"/>
            <a:ext cx="2965524" cy="3954028"/>
          </a:xfrm>
          <a:prstGeom prst="rect">
            <a:avLst/>
          </a:prstGeom>
          <a:noFill/>
          <a:ln>
            <a:noFill/>
          </a:ln>
        </p:spPr>
      </p:pic>
      <p:pic>
        <p:nvPicPr>
          <p:cNvPr descr="Immagine che contiene edificio, fotografia, uomo, inpiedi&#10;&#10;Descrizione generata automaticamente" id="700" name="Google Shape;700;p39"/>
          <p:cNvPicPr preferRelativeResize="0"/>
          <p:nvPr/>
        </p:nvPicPr>
        <p:blipFill rotWithShape="1">
          <a:blip r:embed="rId5">
            <a:alphaModFix/>
          </a:blip>
          <a:srcRect b="0" l="0" r="0" t="0"/>
          <a:stretch/>
        </p:blipFill>
        <p:spPr>
          <a:xfrm>
            <a:off x="7025357" y="324749"/>
            <a:ext cx="4886178" cy="3664634"/>
          </a:xfrm>
          <a:prstGeom prst="rect">
            <a:avLst/>
          </a:prstGeom>
          <a:noFill/>
          <a:ln>
            <a:noFill/>
          </a:ln>
        </p:spPr>
      </p:pic>
      <p:sp>
        <p:nvSpPr>
          <p:cNvPr id="701" name="Google Shape;701;p39"/>
          <p:cNvSpPr txBox="1"/>
          <p:nvPr/>
        </p:nvSpPr>
        <p:spPr>
          <a:xfrm>
            <a:off x="4611759" y="4328673"/>
            <a:ext cx="15637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lt1"/>
                </a:solidFill>
                <a:latin typeface="Century Gothic"/>
                <a:ea typeface="Century Gothic"/>
                <a:cs typeface="Century Gothic"/>
                <a:sym typeface="Century Gothic"/>
              </a:rPr>
              <a:t>Press Play ;)</a:t>
            </a:r>
            <a:endParaRPr/>
          </a:p>
        </p:txBody>
      </p:sp>
      <p:cxnSp>
        <p:nvCxnSpPr>
          <p:cNvPr id="702" name="Google Shape;702;p39"/>
          <p:cNvCxnSpPr/>
          <p:nvPr/>
        </p:nvCxnSpPr>
        <p:spPr>
          <a:xfrm rot="10800000">
            <a:off x="5261115" y="3989383"/>
            <a:ext cx="0" cy="384315"/>
          </a:xfrm>
          <a:prstGeom prst="straightConnector1">
            <a:avLst/>
          </a:prstGeom>
          <a:noFill/>
          <a:ln cap="rnd" cmpd="sng" w="15875">
            <a:solidFill>
              <a:schemeClr val="dk1"/>
            </a:solidFill>
            <a:prstDash val="solid"/>
            <a:round/>
            <a:headEnd len="sm" w="sm" type="none"/>
            <a:tailEnd len="med" w="med"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40"/>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it-IT"/>
              <a:t>TOGETHER</a:t>
            </a:r>
            <a:endParaRPr/>
          </a:p>
        </p:txBody>
      </p:sp>
      <p:pic>
        <p:nvPicPr>
          <p:cNvPr descr="Immagine che contiene persona, interni, persone, gruppo&#10;&#10;Descrizione generata automaticamente" id="708" name="Google Shape;708;p40"/>
          <p:cNvPicPr preferRelativeResize="0"/>
          <p:nvPr>
            <p:ph idx="1" type="body"/>
          </p:nvPr>
        </p:nvPicPr>
        <p:blipFill rotWithShape="1">
          <a:blip r:embed="rId3">
            <a:alphaModFix/>
          </a:blip>
          <a:srcRect b="0" l="0" r="0" t="0"/>
          <a:stretch/>
        </p:blipFill>
        <p:spPr>
          <a:xfrm>
            <a:off x="294983" y="132984"/>
            <a:ext cx="5581064" cy="4185798"/>
          </a:xfrm>
          <a:prstGeom prst="rect">
            <a:avLst/>
          </a:prstGeom>
          <a:noFill/>
          <a:ln>
            <a:noFill/>
          </a:ln>
        </p:spPr>
      </p:pic>
      <p:pic>
        <p:nvPicPr>
          <p:cNvPr descr="Immagine che contiene fotografia, posando, persona, gruppo&#10;&#10;Descrizione generata automaticamente" id="709" name="Google Shape;709;p40"/>
          <p:cNvPicPr preferRelativeResize="0"/>
          <p:nvPr/>
        </p:nvPicPr>
        <p:blipFill rotWithShape="1">
          <a:blip r:embed="rId4">
            <a:alphaModFix/>
          </a:blip>
          <a:srcRect b="0" l="0" r="0" t="0"/>
          <a:stretch/>
        </p:blipFill>
        <p:spPr>
          <a:xfrm>
            <a:off x="6315954" y="132984"/>
            <a:ext cx="5581064" cy="418579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descr="Immagine che contiene persona, edificio, sedendo, donna&#10;&#10;Descrizione generata automaticamente" id="714" name="Google Shape;714;p41"/>
          <p:cNvPicPr preferRelativeResize="0"/>
          <p:nvPr/>
        </p:nvPicPr>
        <p:blipFill rotWithShape="1">
          <a:blip r:embed="rId3">
            <a:alphaModFix/>
          </a:blip>
          <a:srcRect b="0" l="0" r="0" t="0"/>
          <a:stretch/>
        </p:blipFill>
        <p:spPr>
          <a:xfrm>
            <a:off x="3089674" y="147308"/>
            <a:ext cx="2100776" cy="2799284"/>
          </a:xfrm>
          <a:prstGeom prst="rect">
            <a:avLst/>
          </a:prstGeom>
          <a:noFill/>
          <a:ln>
            <a:noFill/>
          </a:ln>
        </p:spPr>
      </p:pic>
      <p:pic>
        <p:nvPicPr>
          <p:cNvPr descr="Immagine che contiene esterni, persona, strada, via&#10;&#10;Descrizione generata automaticamente" id="715" name="Google Shape;715;p41"/>
          <p:cNvPicPr preferRelativeResize="0"/>
          <p:nvPr/>
        </p:nvPicPr>
        <p:blipFill rotWithShape="1">
          <a:blip r:embed="rId4">
            <a:alphaModFix/>
          </a:blip>
          <a:srcRect b="0" l="0" r="0" t="0"/>
          <a:stretch/>
        </p:blipFill>
        <p:spPr>
          <a:xfrm>
            <a:off x="5996920" y="3446491"/>
            <a:ext cx="2410779" cy="3212363"/>
          </a:xfrm>
          <a:prstGeom prst="rect">
            <a:avLst/>
          </a:prstGeom>
          <a:noFill/>
          <a:ln>
            <a:noFill/>
          </a:ln>
        </p:spPr>
      </p:pic>
      <p:pic>
        <p:nvPicPr>
          <p:cNvPr descr="Immagine che contiene persona, edificio, esterni, giovane&#10;&#10;Descrizione generata automaticamente" id="716" name="Google Shape;716;p41"/>
          <p:cNvPicPr preferRelativeResize="0"/>
          <p:nvPr/>
        </p:nvPicPr>
        <p:blipFill rotWithShape="1">
          <a:blip r:embed="rId5">
            <a:alphaModFix/>
          </a:blip>
          <a:srcRect b="0" l="0" r="0" t="0"/>
          <a:stretch/>
        </p:blipFill>
        <p:spPr>
          <a:xfrm>
            <a:off x="6306923" y="160553"/>
            <a:ext cx="2100776" cy="2799284"/>
          </a:xfrm>
          <a:prstGeom prst="rect">
            <a:avLst/>
          </a:prstGeom>
          <a:noFill/>
          <a:ln>
            <a:noFill/>
          </a:ln>
        </p:spPr>
      </p:pic>
      <p:pic>
        <p:nvPicPr>
          <p:cNvPr descr="Immagine che contiene persona, esterni, donna, edificio&#10;&#10;Descrizione generata automaticamente" id="717" name="Google Shape;717;p41"/>
          <p:cNvPicPr preferRelativeResize="0"/>
          <p:nvPr/>
        </p:nvPicPr>
        <p:blipFill rotWithShape="1">
          <a:blip r:embed="rId6">
            <a:alphaModFix/>
          </a:blip>
          <a:srcRect b="0" l="0" r="0" t="0"/>
          <a:stretch/>
        </p:blipFill>
        <p:spPr>
          <a:xfrm>
            <a:off x="634683" y="3458287"/>
            <a:ext cx="4316729" cy="3239571"/>
          </a:xfrm>
          <a:prstGeom prst="rect">
            <a:avLst/>
          </a:prstGeom>
          <a:noFill/>
          <a:ln>
            <a:noFill/>
          </a:ln>
        </p:spPr>
      </p:pic>
      <p:pic>
        <p:nvPicPr>
          <p:cNvPr descr="Immagine che contiene persona, interni, sedendo, figlio&#10;&#10;Descrizione generata automaticamente" id="718" name="Google Shape;718;p41"/>
          <p:cNvPicPr preferRelativeResize="0"/>
          <p:nvPr/>
        </p:nvPicPr>
        <p:blipFill rotWithShape="1">
          <a:blip r:embed="rId7">
            <a:alphaModFix/>
          </a:blip>
          <a:srcRect b="0" l="0" r="0" t="0"/>
          <a:stretch/>
        </p:blipFill>
        <p:spPr>
          <a:xfrm>
            <a:off x="289677" y="133756"/>
            <a:ext cx="2100776" cy="2799284"/>
          </a:xfrm>
          <a:prstGeom prst="rect">
            <a:avLst/>
          </a:prstGeom>
          <a:noFill/>
          <a:ln>
            <a:noFill/>
          </a:ln>
        </p:spPr>
      </p:pic>
      <p:pic>
        <p:nvPicPr>
          <p:cNvPr descr="Immagine che contiene interni, persona, donna, uomo&#10;&#10;Descrizione generata automaticamente" id="719" name="Google Shape;719;p41"/>
          <p:cNvPicPr preferRelativeResize="0"/>
          <p:nvPr/>
        </p:nvPicPr>
        <p:blipFill rotWithShape="1">
          <a:blip r:embed="rId8">
            <a:alphaModFix/>
          </a:blip>
          <a:srcRect b="0" l="0" r="0" t="0"/>
          <a:stretch/>
        </p:blipFill>
        <p:spPr>
          <a:xfrm>
            <a:off x="9255740" y="3519246"/>
            <a:ext cx="2301577" cy="3066851"/>
          </a:xfrm>
          <a:prstGeom prst="rect">
            <a:avLst/>
          </a:prstGeom>
          <a:noFill/>
          <a:ln>
            <a:noFill/>
          </a:ln>
        </p:spPr>
      </p:pic>
      <p:pic>
        <p:nvPicPr>
          <p:cNvPr descr="Immagine che contiene persona, tavolo, cibo, mangiando&#10;&#10;Descrizione generata automaticamente" id="720" name="Google Shape;720;p41"/>
          <p:cNvPicPr preferRelativeResize="0"/>
          <p:nvPr/>
        </p:nvPicPr>
        <p:blipFill rotWithShape="1">
          <a:blip r:embed="rId9">
            <a:alphaModFix/>
          </a:blip>
          <a:srcRect b="0" l="0" r="0" t="0"/>
          <a:stretch/>
        </p:blipFill>
        <p:spPr>
          <a:xfrm>
            <a:off x="9407012" y="147308"/>
            <a:ext cx="2100776" cy="279928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4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sp>
        <p:nvSpPr>
          <p:cNvPr id="726" name="Google Shape;726;p43"/>
          <p:cNvSpPr txBox="1"/>
          <p:nvPr>
            <p:ph idx="1" type="body"/>
          </p:nvPr>
        </p:nvSpPr>
        <p:spPr>
          <a:xfrm>
            <a:off x="1856096" y="1869743"/>
            <a:ext cx="7362516" cy="2431324"/>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DCIM\new\IMG_20191014_125005.jpg" id="727" name="Google Shape;727;p43"/>
          <p:cNvPicPr preferRelativeResize="0"/>
          <p:nvPr/>
        </p:nvPicPr>
        <p:blipFill rotWithShape="1">
          <a:blip r:embed="rId3">
            <a:alphaModFix/>
          </a:blip>
          <a:srcRect b="0" l="0" r="0" t="0"/>
          <a:stretch/>
        </p:blipFill>
        <p:spPr>
          <a:xfrm>
            <a:off x="5524500" y="-1"/>
            <a:ext cx="5143500" cy="4278573"/>
          </a:xfrm>
          <a:prstGeom prst="rect">
            <a:avLst/>
          </a:prstGeom>
          <a:noFill/>
          <a:ln>
            <a:noFill/>
          </a:ln>
        </p:spPr>
      </p:pic>
      <p:pic>
        <p:nvPicPr>
          <p:cNvPr descr="C:\Users\Utente\Desktop\DCIM\new\IMG_20191014_131331.jpg" id="728" name="Google Shape;728;p43"/>
          <p:cNvPicPr preferRelativeResize="0"/>
          <p:nvPr/>
        </p:nvPicPr>
        <p:blipFill rotWithShape="1">
          <a:blip r:embed="rId4">
            <a:alphaModFix/>
          </a:blip>
          <a:srcRect b="0" l="0" r="0" t="0"/>
          <a:stretch/>
        </p:blipFill>
        <p:spPr>
          <a:xfrm>
            <a:off x="262435" y="0"/>
            <a:ext cx="5143500" cy="5807122"/>
          </a:xfrm>
          <a:prstGeom prst="rect">
            <a:avLst/>
          </a:prstGeom>
          <a:noFill/>
          <a:ln>
            <a:noFill/>
          </a:ln>
        </p:spPr>
      </p:pic>
      <p:pic>
        <p:nvPicPr>
          <p:cNvPr descr="C:\Users\Utente\Desktop\DCIM\new\IMG_20191014_172535.jpg" id="729" name="Google Shape;729;p43"/>
          <p:cNvPicPr preferRelativeResize="0"/>
          <p:nvPr/>
        </p:nvPicPr>
        <p:blipFill rotWithShape="1">
          <a:blip r:embed="rId5">
            <a:alphaModFix/>
          </a:blip>
          <a:srcRect b="0" l="0" r="0" t="0"/>
          <a:stretch/>
        </p:blipFill>
        <p:spPr>
          <a:xfrm>
            <a:off x="8739125" y="3429001"/>
            <a:ext cx="3275502" cy="3190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6"/>
          <p:cNvSpPr txBox="1"/>
          <p:nvPr>
            <p:ph type="title"/>
          </p:nvPr>
        </p:nvSpPr>
        <p:spPr>
          <a:xfrm>
            <a:off x="-228988" y="4580470"/>
            <a:ext cx="8534400" cy="1507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600"/>
              <a:buFont typeface="Century Gothic"/>
              <a:buNone/>
            </a:pPr>
            <a:r>
              <a:rPr b="1" lang="it-IT"/>
              <a:t>FINLAND HERE WE ARE !!!!!!!!!! </a:t>
            </a:r>
            <a:endParaRPr b="1"/>
          </a:p>
        </p:txBody>
      </p:sp>
      <p:pic>
        <p:nvPicPr>
          <p:cNvPr id="186" name="Google Shape;186;p6"/>
          <p:cNvPicPr preferRelativeResize="0"/>
          <p:nvPr>
            <p:ph idx="1" type="body"/>
          </p:nvPr>
        </p:nvPicPr>
        <p:blipFill rotWithShape="1">
          <a:blip r:embed="rId3">
            <a:alphaModFix/>
          </a:blip>
          <a:srcRect b="0" l="0" r="0" t="0"/>
          <a:stretch/>
        </p:blipFill>
        <p:spPr>
          <a:xfrm>
            <a:off x="354842" y="629289"/>
            <a:ext cx="5615670" cy="3574221"/>
          </a:xfrm>
          <a:prstGeom prst="rect">
            <a:avLst/>
          </a:prstGeom>
          <a:noFill/>
          <a:ln>
            <a:noFill/>
          </a:ln>
        </p:spPr>
      </p:pic>
      <p:pic>
        <p:nvPicPr>
          <p:cNvPr descr="C:\Users\Utente\Desktop\IMG_20181209_121914_BURST002.jpg" id="187" name="Google Shape;187;p6"/>
          <p:cNvPicPr preferRelativeResize="0"/>
          <p:nvPr/>
        </p:nvPicPr>
        <p:blipFill rotWithShape="1">
          <a:blip r:embed="rId4">
            <a:alphaModFix/>
          </a:blip>
          <a:srcRect b="0" l="0" r="0" t="0"/>
          <a:stretch/>
        </p:blipFill>
        <p:spPr>
          <a:xfrm>
            <a:off x="6200632" y="0"/>
            <a:ext cx="5049672" cy="3614738"/>
          </a:xfrm>
          <a:prstGeom prst="rect">
            <a:avLst/>
          </a:prstGeom>
          <a:noFill/>
          <a:ln>
            <a:noFill/>
          </a:ln>
        </p:spPr>
      </p:pic>
      <p:pic>
        <p:nvPicPr>
          <p:cNvPr descr="C:\Users\Utente\Downloads\IMG_7302.jpg" id="188" name="Google Shape;188;p6"/>
          <p:cNvPicPr preferRelativeResize="0"/>
          <p:nvPr/>
        </p:nvPicPr>
        <p:blipFill rotWithShape="1">
          <a:blip r:embed="rId5">
            <a:alphaModFix/>
          </a:blip>
          <a:srcRect b="0" l="0" r="0" t="0"/>
          <a:stretch/>
        </p:blipFill>
        <p:spPr>
          <a:xfrm>
            <a:off x="8021850" y="3810000"/>
            <a:ext cx="4170149" cy="304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733" name="Shape 733"/>
        <p:cNvGrpSpPr/>
        <p:nvPr/>
      </p:nvGrpSpPr>
      <p:grpSpPr>
        <a:xfrm>
          <a:off x="0" y="0"/>
          <a:ext cx="0" cy="0"/>
          <a:chOff x="0" y="0"/>
          <a:chExt cx="0" cy="0"/>
        </a:xfrm>
      </p:grpSpPr>
      <p:sp>
        <p:nvSpPr>
          <p:cNvPr id="734" name="Google Shape;734;p44"/>
          <p:cNvSpPr/>
          <p:nvPr/>
        </p:nvSpPr>
        <p:spPr>
          <a:xfrm>
            <a:off x="0" y="0"/>
            <a:ext cx="12192000" cy="6858000"/>
          </a:xfrm>
          <a:prstGeom prst="rect">
            <a:avLst/>
          </a:prstGeom>
          <a:gradFill>
            <a:gsLst>
              <a:gs pos="0">
                <a:srgbClr val="62D2EF"/>
              </a:gs>
              <a:gs pos="10000">
                <a:srgbClr val="62D2EF"/>
              </a:gs>
              <a:gs pos="100000">
                <a:srgbClr val="05578D"/>
              </a:gs>
            </a:gsLst>
            <a:lin ang="61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35" name="Google Shape;735;p44"/>
          <p:cNvSpPr txBox="1"/>
          <p:nvPr>
            <p:ph type="title"/>
          </p:nvPr>
        </p:nvSpPr>
        <p:spPr>
          <a:xfrm>
            <a:off x="7114105" y="2624497"/>
            <a:ext cx="3983314" cy="15070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959"/>
              <a:buFont typeface="Century Gothic"/>
              <a:buNone/>
            </a:pPr>
            <a:br>
              <a:rPr b="1" i="1" lang="it-IT" sz="3959"/>
            </a:br>
            <a:br>
              <a:rPr b="1" i="1" lang="it-IT" sz="3959"/>
            </a:br>
            <a:br>
              <a:rPr b="1" i="1" lang="it-IT" sz="3959"/>
            </a:br>
            <a:br>
              <a:rPr b="1" i="1" lang="it-IT" sz="3959"/>
            </a:br>
            <a:br>
              <a:rPr b="1" i="1" lang="it-IT" sz="3959"/>
            </a:br>
            <a:br>
              <a:rPr b="1" i="1" lang="it-IT" sz="3959"/>
            </a:br>
            <a:br>
              <a:rPr b="1" i="1" lang="it-IT" sz="3959"/>
            </a:br>
            <a:br>
              <a:rPr b="1" i="1" lang="it-IT" sz="3959"/>
            </a:br>
            <a:br>
              <a:rPr b="1" i="1" lang="it-IT" sz="3959"/>
            </a:br>
            <a:r>
              <a:rPr b="1" i="1" lang="it-IT" sz="3959"/>
              <a:t>NEW FOOD TRADITIONS</a:t>
            </a:r>
            <a:endParaRPr b="1" i="1" sz="3959"/>
          </a:p>
        </p:txBody>
      </p:sp>
      <p:sp>
        <p:nvSpPr>
          <p:cNvPr id="736" name="Google Shape;736;p44"/>
          <p:cNvSpPr/>
          <p:nvPr/>
        </p:nvSpPr>
        <p:spPr>
          <a:xfrm>
            <a:off x="-3176" y="-2"/>
            <a:ext cx="6096001" cy="6858000"/>
          </a:xfrm>
          <a:prstGeom prst="snip2DiagRect">
            <a:avLst>
              <a:gd fmla="val 0" name="adj1"/>
              <a:gd fmla="val 0" name="adj2"/>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magine che contiene cibo, tavolo, interni, piatto&#10;&#10;Descrizione generata automaticamente" id="737" name="Google Shape;737;p44"/>
          <p:cNvPicPr preferRelativeResize="0"/>
          <p:nvPr/>
        </p:nvPicPr>
        <p:blipFill rotWithShape="1">
          <a:blip r:embed="rId3">
            <a:alphaModFix/>
          </a:blip>
          <a:srcRect b="17531" l="0" r="2" t="29963"/>
          <a:stretch/>
        </p:blipFill>
        <p:spPr>
          <a:xfrm>
            <a:off x="-1" y="10"/>
            <a:ext cx="3749040" cy="2624657"/>
          </a:xfrm>
          <a:prstGeom prst="rect">
            <a:avLst/>
          </a:prstGeom>
          <a:noFill/>
          <a:ln>
            <a:noFill/>
          </a:ln>
        </p:spPr>
      </p:pic>
      <p:pic>
        <p:nvPicPr>
          <p:cNvPr descr="Immagine che contiene cibo, tavolo, piatto, sedendo&#10;&#10;Descrizione generata automaticamente" id="738" name="Google Shape;738;p44"/>
          <p:cNvPicPr preferRelativeResize="0"/>
          <p:nvPr/>
        </p:nvPicPr>
        <p:blipFill rotWithShape="1">
          <a:blip r:embed="rId4">
            <a:alphaModFix/>
          </a:blip>
          <a:srcRect b="4516" l="0" r="5" t="11500"/>
          <a:stretch/>
        </p:blipFill>
        <p:spPr>
          <a:xfrm>
            <a:off x="3749040" y="1"/>
            <a:ext cx="2343786" cy="2624667"/>
          </a:xfrm>
          <a:prstGeom prst="rect">
            <a:avLst/>
          </a:prstGeom>
          <a:noFill/>
          <a:ln>
            <a:noFill/>
          </a:ln>
        </p:spPr>
      </p:pic>
      <p:pic>
        <p:nvPicPr>
          <p:cNvPr descr="Immagine che contiene tavolo, cibo, interni, piatto&#10;&#10;Descrizione generata automaticamente" id="739" name="Google Shape;739;p44"/>
          <p:cNvPicPr preferRelativeResize="0"/>
          <p:nvPr/>
        </p:nvPicPr>
        <p:blipFill rotWithShape="1">
          <a:blip r:embed="rId5">
            <a:alphaModFix/>
          </a:blip>
          <a:srcRect b="29525" l="0" r="2" t="18469"/>
          <a:stretch/>
        </p:blipFill>
        <p:spPr>
          <a:xfrm>
            <a:off x="20" y="2624497"/>
            <a:ext cx="6105507" cy="4233670"/>
          </a:xfrm>
          <a:prstGeom prst="rect">
            <a:avLst/>
          </a:prstGeom>
          <a:noFill/>
          <a:ln>
            <a:noFill/>
          </a:ln>
        </p:spPr>
      </p:pic>
      <p:cxnSp>
        <p:nvCxnSpPr>
          <p:cNvPr id="740" name="Google Shape;740;p44"/>
          <p:cNvCxnSpPr/>
          <p:nvPr/>
        </p:nvCxnSpPr>
        <p:spPr>
          <a:xfrm>
            <a:off x="3040380" y="-415713"/>
            <a:ext cx="0" cy="6080760"/>
          </a:xfrm>
          <a:prstGeom prst="straightConnector1">
            <a:avLst/>
          </a:prstGeom>
          <a:noFill/>
          <a:ln cap="sq" cmpd="sng" w="28575">
            <a:solidFill>
              <a:srgbClr val="FFFFFF"/>
            </a:solidFill>
            <a:prstDash val="solid"/>
            <a:miter lim="800000"/>
            <a:headEnd len="sm" w="sm" type="none"/>
            <a:tailEnd len="sm" w="sm" type="none"/>
          </a:ln>
        </p:spPr>
      </p:cxnSp>
      <p:cxnSp>
        <p:nvCxnSpPr>
          <p:cNvPr id="741" name="Google Shape;741;p44"/>
          <p:cNvCxnSpPr/>
          <p:nvPr/>
        </p:nvCxnSpPr>
        <p:spPr>
          <a:xfrm>
            <a:off x="3749039" y="0"/>
            <a:ext cx="0" cy="2606040"/>
          </a:xfrm>
          <a:prstGeom prst="straightConnector1">
            <a:avLst/>
          </a:prstGeom>
          <a:noFill/>
          <a:ln cap="sq" cmpd="sng" w="28575">
            <a:solidFill>
              <a:srgbClr val="FFFFFF"/>
            </a:solidFill>
            <a:prstDash val="solid"/>
            <a:miter lim="800000"/>
            <a:headEnd len="sm" w="sm" type="none"/>
            <a:tailEnd len="sm" w="sm" type="none"/>
          </a:ln>
        </p:spPr>
      </p:cxnSp>
      <p:cxnSp>
        <p:nvCxnSpPr>
          <p:cNvPr id="742" name="Google Shape;742;p44"/>
          <p:cNvCxnSpPr/>
          <p:nvPr/>
        </p:nvCxnSpPr>
        <p:spPr>
          <a:xfrm>
            <a:off x="6088011" y="0"/>
            <a:ext cx="0" cy="6858000"/>
          </a:xfrm>
          <a:prstGeom prst="straightConnector1">
            <a:avLst/>
          </a:prstGeom>
          <a:noFill/>
          <a:ln cap="sq" cmpd="sng" w="28575">
            <a:solidFill>
              <a:srgbClr val="FFFFFF"/>
            </a:solidFill>
            <a:prstDash val="solid"/>
            <a:miter lim="800000"/>
            <a:headEnd len="sm" w="sm" type="none"/>
            <a:tailEnd len="sm" w="sm" type="none"/>
          </a:ln>
        </p:spPr>
      </p:cxnSp>
      <p:grpSp>
        <p:nvGrpSpPr>
          <p:cNvPr id="743" name="Google Shape;743;p44"/>
          <p:cNvGrpSpPr/>
          <p:nvPr/>
        </p:nvGrpSpPr>
        <p:grpSpPr>
          <a:xfrm>
            <a:off x="10292292" y="2963333"/>
            <a:ext cx="1896536" cy="2218267"/>
            <a:chOff x="10292292" y="2963333"/>
            <a:chExt cx="1896536" cy="2218267"/>
          </a:xfrm>
        </p:grpSpPr>
        <p:cxnSp>
          <p:nvCxnSpPr>
            <p:cNvPr id="744" name="Google Shape;744;p44"/>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745" name="Google Shape;745;p44"/>
            <p:cNvCxnSpPr/>
            <p:nvPr/>
          </p:nvCxnSpPr>
          <p:spPr>
            <a:xfrm flipH="1">
              <a:off x="10699485" y="3190344"/>
              <a:ext cx="1489342" cy="1489341"/>
            </a:xfrm>
            <a:prstGeom prst="straightConnector1">
              <a:avLst/>
            </a:prstGeom>
            <a:noFill/>
            <a:ln cap="flat" cmpd="sng" w="9525">
              <a:solidFill>
                <a:schemeClr val="lt1"/>
              </a:solidFill>
              <a:prstDash val="solid"/>
              <a:round/>
              <a:headEnd len="sm" w="sm" type="none"/>
              <a:tailEnd len="sm" w="sm" type="none"/>
            </a:ln>
          </p:spPr>
        </p:cxnSp>
        <p:cxnSp>
          <p:nvCxnSpPr>
            <p:cNvPr id="746" name="Google Shape;746;p44"/>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747" name="Google Shape;747;p44"/>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748" name="Google Shape;748;p44"/>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pic>
        <p:nvPicPr>
          <p:cNvPr descr="C:\Users\Utente\Desktop\DCIM\new\IMG_20191017_152517.jpg" id="749" name="Google Shape;749;p44"/>
          <p:cNvPicPr preferRelativeResize="0"/>
          <p:nvPr/>
        </p:nvPicPr>
        <p:blipFill rotWithShape="1">
          <a:blip r:embed="rId6">
            <a:alphaModFix/>
          </a:blip>
          <a:srcRect b="0" l="0" r="0" t="0"/>
          <a:stretch/>
        </p:blipFill>
        <p:spPr>
          <a:xfrm>
            <a:off x="6170180" y="60278"/>
            <a:ext cx="4748645" cy="461940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45"/>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sp>
        <p:nvSpPr>
          <p:cNvPr id="755" name="Google Shape;755;p45"/>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new\IMG_20191017_084607.jpg" id="756" name="Google Shape;756;p45"/>
          <p:cNvPicPr preferRelativeResize="0"/>
          <p:nvPr/>
        </p:nvPicPr>
        <p:blipFill rotWithShape="1">
          <a:blip r:embed="rId3">
            <a:alphaModFix/>
          </a:blip>
          <a:srcRect b="0" l="0" r="0" t="0"/>
          <a:stretch/>
        </p:blipFill>
        <p:spPr>
          <a:xfrm>
            <a:off x="6444870" y="0"/>
            <a:ext cx="5747129" cy="6858000"/>
          </a:xfrm>
          <a:prstGeom prst="rect">
            <a:avLst/>
          </a:prstGeom>
          <a:noFill/>
          <a:ln>
            <a:noFill/>
          </a:ln>
        </p:spPr>
      </p:pic>
      <p:pic>
        <p:nvPicPr>
          <p:cNvPr descr="C:\Users\Utente\Desktop\new\IMG_20191014_132821.jpg" id="757" name="Google Shape;757;p45"/>
          <p:cNvPicPr preferRelativeResize="0"/>
          <p:nvPr/>
        </p:nvPicPr>
        <p:blipFill rotWithShape="1">
          <a:blip r:embed="rId4">
            <a:alphaModFix/>
          </a:blip>
          <a:srcRect b="0" l="0" r="0" t="0"/>
          <a:stretch/>
        </p:blipFill>
        <p:spPr>
          <a:xfrm>
            <a:off x="532263" y="0"/>
            <a:ext cx="60579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ga6326e8c11_0_7"/>
          <p:cNvSpPr txBox="1"/>
          <p:nvPr>
            <p:ph type="title"/>
          </p:nvPr>
        </p:nvSpPr>
        <p:spPr>
          <a:xfrm>
            <a:off x="558852" y="5024525"/>
            <a:ext cx="71535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it-IT"/>
              <a:t>We didn’t know then that we see each other for the last time... </a:t>
            </a:r>
            <a:endParaRPr/>
          </a:p>
        </p:txBody>
      </p:sp>
      <p:sp>
        <p:nvSpPr>
          <p:cNvPr id="763" name="Google Shape;763;ga6326e8c11_0_7"/>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764" name="Google Shape;764;ga6326e8c11_0_7"/>
          <p:cNvPicPr preferRelativeResize="0"/>
          <p:nvPr/>
        </p:nvPicPr>
        <p:blipFill>
          <a:blip r:embed="rId3">
            <a:alphaModFix/>
          </a:blip>
          <a:stretch>
            <a:fillRect/>
          </a:stretch>
        </p:blipFill>
        <p:spPr>
          <a:xfrm>
            <a:off x="8902525" y="152400"/>
            <a:ext cx="3137076" cy="4216465"/>
          </a:xfrm>
          <a:prstGeom prst="rect">
            <a:avLst/>
          </a:prstGeom>
          <a:noFill/>
          <a:ln>
            <a:noFill/>
          </a:ln>
        </p:spPr>
      </p:pic>
      <p:pic>
        <p:nvPicPr>
          <p:cNvPr id="765" name="Google Shape;765;ga6326e8c11_0_7"/>
          <p:cNvPicPr preferRelativeResize="0"/>
          <p:nvPr/>
        </p:nvPicPr>
        <p:blipFill>
          <a:blip r:embed="rId4">
            <a:alphaModFix/>
          </a:blip>
          <a:stretch>
            <a:fillRect/>
          </a:stretch>
        </p:blipFill>
        <p:spPr>
          <a:xfrm>
            <a:off x="4761695" y="238795"/>
            <a:ext cx="3879285" cy="2909464"/>
          </a:xfrm>
          <a:prstGeom prst="rect">
            <a:avLst/>
          </a:prstGeom>
          <a:noFill/>
          <a:ln>
            <a:noFill/>
          </a:ln>
        </p:spPr>
      </p:pic>
      <p:pic>
        <p:nvPicPr>
          <p:cNvPr id="766" name="Google Shape;766;ga6326e8c11_0_7"/>
          <p:cNvPicPr preferRelativeResize="0"/>
          <p:nvPr/>
        </p:nvPicPr>
        <p:blipFill>
          <a:blip r:embed="rId5">
            <a:alphaModFix/>
          </a:blip>
          <a:stretch>
            <a:fillRect/>
          </a:stretch>
        </p:blipFill>
        <p:spPr>
          <a:xfrm>
            <a:off x="7712275" y="3357375"/>
            <a:ext cx="4479726" cy="3258899"/>
          </a:xfrm>
          <a:prstGeom prst="rect">
            <a:avLst/>
          </a:prstGeom>
          <a:noFill/>
          <a:ln>
            <a:noFill/>
          </a:ln>
        </p:spPr>
      </p:pic>
      <p:pic>
        <p:nvPicPr>
          <p:cNvPr id="767" name="Google Shape;767;ga6326e8c11_0_7"/>
          <p:cNvPicPr preferRelativeResize="0"/>
          <p:nvPr/>
        </p:nvPicPr>
        <p:blipFill>
          <a:blip r:embed="rId6">
            <a:alphaModFix/>
          </a:blip>
          <a:stretch>
            <a:fillRect/>
          </a:stretch>
        </p:blipFill>
        <p:spPr>
          <a:xfrm>
            <a:off x="1022375" y="152400"/>
            <a:ext cx="3473550" cy="45747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71" name="Shape 771"/>
        <p:cNvGrpSpPr/>
        <p:nvPr/>
      </p:nvGrpSpPr>
      <p:grpSpPr>
        <a:xfrm>
          <a:off x="0" y="0"/>
          <a:ext cx="0" cy="0"/>
          <a:chOff x="0" y="0"/>
          <a:chExt cx="0" cy="0"/>
        </a:xfrm>
      </p:grpSpPr>
      <p:cxnSp>
        <p:nvCxnSpPr>
          <p:cNvPr id="772" name="Google Shape;772;p46"/>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773" name="Google Shape;773;p46"/>
          <p:cNvCxnSpPr/>
          <p:nvPr/>
        </p:nvCxnSpPr>
        <p:spPr>
          <a:xfrm flipH="1">
            <a:off x="6108170" y="91545"/>
            <a:ext cx="6080655" cy="6080655"/>
          </a:xfrm>
          <a:prstGeom prst="straightConnector1">
            <a:avLst/>
          </a:prstGeom>
          <a:noFill/>
          <a:ln cap="flat" cmpd="sng" w="12700">
            <a:solidFill>
              <a:schemeClr val="lt1"/>
            </a:solidFill>
            <a:prstDash val="solid"/>
            <a:round/>
            <a:headEnd len="sm" w="sm" type="none"/>
            <a:tailEnd len="sm" w="sm" type="none"/>
          </a:ln>
        </p:spPr>
      </p:cxnSp>
      <p:cxnSp>
        <p:nvCxnSpPr>
          <p:cNvPr id="774" name="Google Shape;774;p46"/>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775" name="Google Shape;775;p46"/>
          <p:cNvCxnSpPr/>
          <p:nvPr/>
        </p:nvCxnSpPr>
        <p:spPr>
          <a:xfrm flipH="1">
            <a:off x="7335837" y="32278"/>
            <a:ext cx="4852989" cy="4852989"/>
          </a:xfrm>
          <a:prstGeom prst="straightConnector1">
            <a:avLst/>
          </a:prstGeom>
          <a:noFill/>
          <a:ln cap="flat" cmpd="sng" w="31750">
            <a:solidFill>
              <a:schemeClr val="lt1"/>
            </a:solidFill>
            <a:prstDash val="solid"/>
            <a:round/>
            <a:headEnd len="sm" w="sm" type="none"/>
            <a:tailEnd len="sm" w="sm" type="none"/>
          </a:ln>
        </p:spPr>
      </p:cxnSp>
      <p:cxnSp>
        <p:nvCxnSpPr>
          <p:cNvPr id="776" name="Google Shape;776;p46"/>
          <p:cNvCxnSpPr/>
          <p:nvPr/>
        </p:nvCxnSpPr>
        <p:spPr>
          <a:xfrm flipH="1">
            <a:off x="7845426" y="609601"/>
            <a:ext cx="4343399" cy="4343399"/>
          </a:xfrm>
          <a:prstGeom prst="straightConnector1">
            <a:avLst/>
          </a:prstGeom>
          <a:noFill/>
          <a:ln cap="flat" cmpd="sng" w="31750">
            <a:solidFill>
              <a:schemeClr val="lt1"/>
            </a:solidFill>
            <a:prstDash val="solid"/>
            <a:round/>
            <a:headEnd len="sm" w="sm" type="none"/>
            <a:tailEnd len="sm" w="sm" type="none"/>
          </a:ln>
        </p:spPr>
      </p:cxnSp>
      <p:sp>
        <p:nvSpPr>
          <p:cNvPr id="777" name="Google Shape;777;p46"/>
          <p:cNvSpPr/>
          <p:nvPr/>
        </p:nvSpPr>
        <p:spPr>
          <a:xfrm>
            <a:off x="-3175"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Come la globalizzazione ha cambiato il mondo. – Il Punto Quotidiano" id="778" name="Google Shape;778;p46"/>
          <p:cNvPicPr preferRelativeResize="0"/>
          <p:nvPr/>
        </p:nvPicPr>
        <p:blipFill rotWithShape="1">
          <a:blip r:embed="rId3">
            <a:alphaModFix amt="40000"/>
          </a:blip>
          <a:srcRect b="12612" l="0" r="0" t="12387"/>
          <a:stretch/>
        </p:blipFill>
        <p:spPr>
          <a:xfrm>
            <a:off x="-3175" y="10"/>
            <a:ext cx="12192000" cy="6857990"/>
          </a:xfrm>
          <a:prstGeom prst="rect">
            <a:avLst/>
          </a:prstGeom>
          <a:noFill/>
          <a:ln>
            <a:noFill/>
          </a:ln>
        </p:spPr>
      </p:pic>
      <p:sp>
        <p:nvSpPr>
          <p:cNvPr id="779" name="Google Shape;779;p46"/>
          <p:cNvSpPr txBox="1"/>
          <p:nvPr>
            <p:ph type="title"/>
          </p:nvPr>
        </p:nvSpPr>
        <p:spPr>
          <a:xfrm>
            <a:off x="2132012" y="2062498"/>
            <a:ext cx="8001000" cy="297180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7919"/>
              <a:buFont typeface="Century Gothic"/>
              <a:buNone/>
            </a:pPr>
            <a:r>
              <a:rPr b="1" i="1" lang="it-IT" sz="7919"/>
              <a:t>SEE YOU IN GREECE ????????????</a:t>
            </a:r>
            <a:br>
              <a:rPr b="1" i="1" lang="it-IT" sz="7919"/>
            </a:br>
            <a:r>
              <a:rPr b="1" i="1" lang="it-IT" sz="7919"/>
              <a:t>SORRY COVID </a:t>
            </a:r>
            <a:endParaRPr b="1" i="1" sz="7919"/>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a5f9467376_0_5"/>
          <p:cNvSpPr txBox="1"/>
          <p:nvPr>
            <p:ph type="title"/>
          </p:nvPr>
        </p:nvSpPr>
        <p:spPr>
          <a:xfrm>
            <a:off x="684212" y="4487332"/>
            <a:ext cx="8534400" cy="150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a5f9467376_0_5"/>
          <p:cNvSpPr txBox="1"/>
          <p:nvPr>
            <p:ph idx="1" type="body"/>
          </p:nvPr>
        </p:nvSpPr>
        <p:spPr>
          <a:xfrm>
            <a:off x="684212" y="685800"/>
            <a:ext cx="8534400" cy="3615300"/>
          </a:xfrm>
          <a:prstGeom prst="rect">
            <a:avLst/>
          </a:prstGeom>
        </p:spPr>
        <p:txBody>
          <a:bodyPr anchorCtr="0" anchor="ctr" bIns="45700" lIns="91425" spcFirstLastPara="1" rIns="91425" wrap="square" tIns="45700">
            <a:noAutofit/>
          </a:bodyPr>
          <a:lstStyle/>
          <a:p>
            <a:pPr indent="0" lvl="0" marL="0" rtl="0" algn="l">
              <a:spcBef>
                <a:spcPts val="360"/>
              </a:spcBef>
              <a:spcAft>
                <a:spcPts val="600"/>
              </a:spcAft>
              <a:buNone/>
            </a:pPr>
            <a:r>
              <a:t/>
            </a:r>
            <a:endParaRPr/>
          </a:p>
        </p:txBody>
      </p:sp>
      <p:pic>
        <p:nvPicPr>
          <p:cNvPr id="195" name="Google Shape;195;ga5f9467376_0_5"/>
          <p:cNvPicPr preferRelativeResize="0"/>
          <p:nvPr/>
        </p:nvPicPr>
        <p:blipFill>
          <a:blip r:embed="rId3">
            <a:alphaModFix/>
          </a:blip>
          <a:stretch>
            <a:fillRect/>
          </a:stretch>
        </p:blipFill>
        <p:spPr>
          <a:xfrm>
            <a:off x="7529700" y="220225"/>
            <a:ext cx="3986533" cy="2989900"/>
          </a:xfrm>
          <a:prstGeom prst="rect">
            <a:avLst/>
          </a:prstGeom>
          <a:noFill/>
          <a:ln>
            <a:noFill/>
          </a:ln>
        </p:spPr>
      </p:pic>
      <p:pic>
        <p:nvPicPr>
          <p:cNvPr id="196" name="Google Shape;196;ga5f9467376_0_5"/>
          <p:cNvPicPr preferRelativeResize="0"/>
          <p:nvPr/>
        </p:nvPicPr>
        <p:blipFill>
          <a:blip r:embed="rId4">
            <a:alphaModFix/>
          </a:blip>
          <a:stretch>
            <a:fillRect/>
          </a:stretch>
        </p:blipFill>
        <p:spPr>
          <a:xfrm>
            <a:off x="6535725" y="3048975"/>
            <a:ext cx="4980504" cy="3735378"/>
          </a:xfrm>
          <a:prstGeom prst="rect">
            <a:avLst/>
          </a:prstGeom>
          <a:noFill/>
          <a:ln>
            <a:noFill/>
          </a:ln>
        </p:spPr>
      </p:pic>
      <p:pic>
        <p:nvPicPr>
          <p:cNvPr id="197" name="Google Shape;197;ga5f9467376_0_5"/>
          <p:cNvPicPr preferRelativeResize="0"/>
          <p:nvPr/>
        </p:nvPicPr>
        <p:blipFill>
          <a:blip r:embed="rId5">
            <a:alphaModFix/>
          </a:blip>
          <a:stretch>
            <a:fillRect/>
          </a:stretch>
        </p:blipFill>
        <p:spPr>
          <a:xfrm>
            <a:off x="200725" y="508700"/>
            <a:ext cx="6221526" cy="46661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sp>
        <p:nvSpPr>
          <p:cNvPr id="203" name="Google Shape;203;p7"/>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184150" lvl="0" marL="285750" rtl="0" algn="l">
              <a:spcBef>
                <a:spcPts val="0"/>
              </a:spcBef>
              <a:spcAft>
                <a:spcPts val="0"/>
              </a:spcAft>
              <a:buSzPts val="1600"/>
              <a:buNone/>
            </a:pPr>
            <a:r>
              <a:t/>
            </a:r>
            <a:endParaRPr/>
          </a:p>
        </p:txBody>
      </p:sp>
      <p:pic>
        <p:nvPicPr>
          <p:cNvPr descr="C:\Users\Utente\Desktop\DCIM\Camera\finland\IMG_20181211_090635.jpg" id="204" name="Google Shape;204;p7"/>
          <p:cNvPicPr preferRelativeResize="0"/>
          <p:nvPr/>
        </p:nvPicPr>
        <p:blipFill rotWithShape="1">
          <a:blip r:embed="rId3">
            <a:alphaModFix/>
          </a:blip>
          <a:srcRect b="0" l="0" r="0" t="0"/>
          <a:stretch/>
        </p:blipFill>
        <p:spPr>
          <a:xfrm>
            <a:off x="1725213" y="706270"/>
            <a:ext cx="8925638" cy="54454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8"/>
          <p:cNvSpPr txBox="1"/>
          <p:nvPr>
            <p:ph type="title"/>
          </p:nvPr>
        </p:nvSpPr>
        <p:spPr>
          <a:xfrm>
            <a:off x="0" y="4578819"/>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40"/>
              <a:buFont typeface="Century Gothic"/>
              <a:buNone/>
            </a:pPr>
            <a:br>
              <a:rPr lang="it-IT" sz="3240"/>
            </a:br>
            <a:br>
              <a:rPr lang="it-IT" sz="3240"/>
            </a:br>
            <a:br>
              <a:rPr lang="it-IT" sz="3240"/>
            </a:br>
            <a:endParaRPr sz="3240"/>
          </a:p>
        </p:txBody>
      </p:sp>
      <p:sp>
        <p:nvSpPr>
          <p:cNvPr id="210" name="Google Shape;210;p8"/>
          <p:cNvSpPr txBox="1"/>
          <p:nvPr>
            <p:ph idx="1" type="body"/>
          </p:nvPr>
        </p:nvSpPr>
        <p:spPr>
          <a:xfrm>
            <a:off x="400325" y="340225"/>
            <a:ext cx="8534400" cy="8952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240"/>
              <a:buChar char="▶"/>
            </a:pPr>
            <a:r>
              <a:rPr lang="it-IT" sz="2800">
                <a:solidFill>
                  <a:schemeClr val="lt1"/>
                </a:solidFill>
              </a:rPr>
              <a:t>WE HAVE LEARNED </a:t>
            </a:r>
            <a:endParaRPr sz="2800">
              <a:solidFill>
                <a:schemeClr val="lt1"/>
              </a:solidFill>
            </a:endParaRPr>
          </a:p>
        </p:txBody>
      </p:sp>
      <p:pic>
        <p:nvPicPr>
          <p:cNvPr descr="C:\Users\Utente\Desktop\finland\IMG_20181210_092351.jpg" id="211" name="Google Shape;211;p8"/>
          <p:cNvPicPr preferRelativeResize="0"/>
          <p:nvPr/>
        </p:nvPicPr>
        <p:blipFill rotWithShape="1">
          <a:blip r:embed="rId3">
            <a:alphaModFix/>
          </a:blip>
          <a:srcRect b="0" l="0" r="0" t="0"/>
          <a:stretch/>
        </p:blipFill>
        <p:spPr>
          <a:xfrm>
            <a:off x="5104976" y="3769728"/>
            <a:ext cx="3061647" cy="2695433"/>
          </a:xfrm>
          <a:prstGeom prst="rect">
            <a:avLst/>
          </a:prstGeom>
          <a:noFill/>
          <a:ln>
            <a:noFill/>
          </a:ln>
        </p:spPr>
      </p:pic>
      <p:pic>
        <p:nvPicPr>
          <p:cNvPr descr="C:\Users\Utente\Desktop\DCIM\Camera\IMG_20181213_192945.jpg" id="212" name="Google Shape;212;p8"/>
          <p:cNvPicPr preferRelativeResize="0"/>
          <p:nvPr/>
        </p:nvPicPr>
        <p:blipFill rotWithShape="1">
          <a:blip r:embed="rId4">
            <a:alphaModFix/>
          </a:blip>
          <a:srcRect b="0" l="0" r="0" t="0"/>
          <a:stretch/>
        </p:blipFill>
        <p:spPr>
          <a:xfrm>
            <a:off x="400335" y="1074281"/>
            <a:ext cx="4571999" cy="2695433"/>
          </a:xfrm>
          <a:prstGeom prst="rect">
            <a:avLst/>
          </a:prstGeom>
          <a:noFill/>
          <a:ln>
            <a:noFill/>
          </a:ln>
        </p:spPr>
      </p:pic>
      <p:pic>
        <p:nvPicPr>
          <p:cNvPr descr="C:\Users\Utente\Desktop\DCIM\Camera\finland\IMG_20181212_125632.jpg" id="213" name="Google Shape;213;p8"/>
          <p:cNvPicPr preferRelativeResize="0"/>
          <p:nvPr/>
        </p:nvPicPr>
        <p:blipFill rotWithShape="1">
          <a:blip r:embed="rId5">
            <a:alphaModFix/>
          </a:blip>
          <a:srcRect b="0" l="0" r="0" t="0"/>
          <a:stretch/>
        </p:blipFill>
        <p:spPr>
          <a:xfrm>
            <a:off x="7620000" y="0"/>
            <a:ext cx="4572000" cy="3886203"/>
          </a:xfrm>
          <a:prstGeom prst="rect">
            <a:avLst/>
          </a:prstGeom>
          <a:noFill/>
          <a:ln>
            <a:noFill/>
          </a:ln>
        </p:spPr>
      </p:pic>
      <p:pic>
        <p:nvPicPr>
          <p:cNvPr id="214" name="Google Shape;214;p8"/>
          <p:cNvPicPr preferRelativeResize="0"/>
          <p:nvPr/>
        </p:nvPicPr>
        <p:blipFill>
          <a:blip r:embed="rId6">
            <a:alphaModFix/>
          </a:blip>
          <a:stretch>
            <a:fillRect/>
          </a:stretch>
        </p:blipFill>
        <p:spPr>
          <a:xfrm>
            <a:off x="8686800" y="4038603"/>
            <a:ext cx="3352803" cy="2514602"/>
          </a:xfrm>
          <a:prstGeom prst="rect">
            <a:avLst/>
          </a:prstGeom>
          <a:noFill/>
          <a:ln>
            <a:noFill/>
          </a:ln>
        </p:spPr>
      </p:pic>
      <p:pic>
        <p:nvPicPr>
          <p:cNvPr id="215" name="Google Shape;215;p8"/>
          <p:cNvPicPr preferRelativeResize="0"/>
          <p:nvPr/>
        </p:nvPicPr>
        <p:blipFill>
          <a:blip r:embed="rId7">
            <a:alphaModFix/>
          </a:blip>
          <a:stretch>
            <a:fillRect/>
          </a:stretch>
        </p:blipFill>
        <p:spPr>
          <a:xfrm>
            <a:off x="787834" y="3872049"/>
            <a:ext cx="3796976" cy="2847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zione">
  <a:themeElements>
    <a:clrScheme name="Sezion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2020-07-08T09:10:57Z</dcterms:created>
  <dc:creator>2213</dc:creator>
</cp:coreProperties>
</file>