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5"/>
  </p:notesMasterIdLst>
  <p:sldIdLst>
    <p:sldId id="256" r:id="rId2"/>
    <p:sldId id="278" r:id="rId3"/>
    <p:sldId id="280" r:id="rId4"/>
    <p:sldId id="281" r:id="rId5"/>
    <p:sldId id="286" r:id="rId6"/>
    <p:sldId id="287" r:id="rId7"/>
    <p:sldId id="283" r:id="rId8"/>
    <p:sldId id="284" r:id="rId9"/>
    <p:sldId id="285" r:id="rId10"/>
    <p:sldId id="289" r:id="rId11"/>
    <p:sldId id="290" r:id="rId12"/>
    <p:sldId id="288" r:id="rId13"/>
    <p:sldId id="291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92" r:id="rId22"/>
    <p:sldId id="264" r:id="rId23"/>
    <p:sldId id="265" r:id="rId24"/>
    <p:sldId id="293" r:id="rId25"/>
    <p:sldId id="266" r:id="rId26"/>
    <p:sldId id="267" r:id="rId27"/>
    <p:sldId id="268" r:id="rId28"/>
    <p:sldId id="294" r:id="rId29"/>
    <p:sldId id="269" r:id="rId30"/>
    <p:sldId id="270" r:id="rId31"/>
    <p:sldId id="271" r:id="rId32"/>
    <p:sldId id="295" r:id="rId33"/>
    <p:sldId id="272" r:id="rId34"/>
    <p:sldId id="273" r:id="rId35"/>
    <p:sldId id="276" r:id="rId36"/>
    <p:sldId id="296" r:id="rId37"/>
    <p:sldId id="298" r:id="rId38"/>
    <p:sldId id="277" r:id="rId39"/>
    <p:sldId id="297" r:id="rId40"/>
    <p:sldId id="299" r:id="rId41"/>
    <p:sldId id="300" r:id="rId42"/>
    <p:sldId id="274" r:id="rId43"/>
    <p:sldId id="301" r:id="rId44"/>
  </p:sldIdLst>
  <p:sldSz cx="6858000" cy="9144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160" y="-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C9D5A-F099-48BC-AF26-2B2447880578}" type="datetimeFigureOut">
              <a:rPr lang="pl-PL" smtClean="0"/>
              <a:t>30.04.2019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B62B9-6E2E-4125-AC20-EB5FA62448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4562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B62B9-6E2E-4125-AC20-EB5FA62448E4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468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6858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81600"/>
            <a:ext cx="4800600" cy="23368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677185"/>
            <a:ext cx="5829300" cy="1960033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5943600" cy="5486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6701"/>
            <a:ext cx="5913835" cy="1816100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616452"/>
            <a:ext cx="5913835" cy="2000249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2800350" cy="54864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600450" y="2133600"/>
            <a:ext cx="2800350" cy="54864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600450" y="2946400"/>
            <a:ext cx="2800350" cy="46736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946400"/>
            <a:ext cx="2800350" cy="46736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2800350" cy="766233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00450" y="2133600"/>
            <a:ext cx="2800350" cy="766233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971800" y="1930400"/>
            <a:ext cx="3486150" cy="5689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86" y="1930400"/>
            <a:ext cx="2228850" cy="146304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9486" y="3397189"/>
            <a:ext cx="2228850" cy="422281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30400"/>
            <a:ext cx="2228850" cy="146304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3008" y="1930400"/>
            <a:ext cx="2564892" cy="463296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397187"/>
            <a:ext cx="2228850" cy="320681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5943600" cy="1524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1"/>
            <a:ext cx="5943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286250" y="8475134"/>
            <a:ext cx="11430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D1CF2ABC-4682-4C38-93C5-62F367BBBF29}" type="datetimeFigureOut">
              <a:rPr lang="pl-PL" smtClean="0"/>
              <a:pPr/>
              <a:t>30.04.2019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57850" y="8475134"/>
            <a:ext cx="742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0965732C-B6C0-4A34-B20B-DC57A53B8CE7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kapliczki+g%C3%B3ry&amp;source=lnms&amp;tbm=isch&amp;sa=X&amp;ved=0ahUKEwj-hq7av_bhAhVN_SoKHUhOBV8Q_AUIDigB&amp;biw=1350&amp;bih=616" TargetMode="External"/><Relationship Id="rId2" Type="http://schemas.openxmlformats.org/officeDocument/2006/relationships/hyperlink" Target="https://www.kopalnia.pl/imprezy/komory-do-dyspozycji/kaplica-sw-king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search?q=modlitwy+przy+kapliczkach&amp;source=lnms&amp;tbm=isch&amp;sa=X&amp;ved=0ahUKEwjd7f6HwPbhAhVkoYsKHZX4AC0Q_AUIDigB&amp;biw=1350&amp;bih=616" TargetMode="External"/><Relationship Id="rId5" Type="http://schemas.openxmlformats.org/officeDocument/2006/relationships/hyperlink" Target="https://www.google.com/search?q=kapliczki+nad+morzem&amp;source=lnms&amp;tbm=isch&amp;sa=X&amp;ved=0ahUKEwjMmKP5v_bhAhVrsIsKHVIFC5EQ_AUIDigB&amp;biw=1350&amp;bih=616" TargetMode="External"/><Relationship Id="rId4" Type="http://schemas.openxmlformats.org/officeDocument/2006/relationships/hyperlink" Target="https://www.google.com/search?q=kapliczki+mazury&amp;source=lnms&amp;tbm=isch&amp;sa=X&amp;ved=0ahUKEwj02-Hqv_bhAhWMp4sKHVjEDs0Q_AUIDigB&amp;biw=1350&amp;bih=616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3.png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99392" y="5508104"/>
            <a:ext cx="6957392" cy="2336800"/>
          </a:xfrm>
        </p:spPr>
        <p:txBody>
          <a:bodyPr>
            <a:normAutofit/>
          </a:bodyPr>
          <a:lstStyle/>
          <a:p>
            <a:r>
              <a:rPr lang="pl-PL" sz="2900" b="1" dirty="0" smtClean="0">
                <a:latin typeface="Arial Black" pitchFamily="34" charset="0"/>
              </a:rPr>
              <a:t>ZESPÓŁ SZKÓŁ W TUCHOWICZU</a:t>
            </a:r>
            <a:endParaRPr lang="pl-PL" sz="2900" b="1" dirty="0">
              <a:latin typeface="Arial Black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14350" y="3059832"/>
            <a:ext cx="5829300" cy="1960033"/>
          </a:xfrm>
        </p:spPr>
        <p:txBody>
          <a:bodyPr>
            <a:noAutofit/>
          </a:bodyPr>
          <a:lstStyle/>
          <a:p>
            <a:r>
              <a:rPr lang="pl-PL" sz="4000" dirty="0" smtClean="0">
                <a:latin typeface="Bodoni MT Black" pitchFamily="18" charset="0"/>
              </a:rPr>
              <a:t>CATHOLIC SHRINES IN POLAND </a:t>
            </a:r>
            <a:br>
              <a:rPr lang="pl-PL" sz="4000" dirty="0" smtClean="0">
                <a:latin typeface="Bodoni MT Black" pitchFamily="18" charset="0"/>
              </a:rPr>
            </a:br>
            <a:r>
              <a:rPr lang="pl-PL" sz="4000" dirty="0" smtClean="0">
                <a:latin typeface="Bodoni MT Black" pitchFamily="18" charset="0"/>
              </a:rPr>
              <a:t>AND IN OUR REGION – stanin </a:t>
            </a:r>
            <a:endParaRPr lang="pl-PL" sz="4000" dirty="0">
              <a:latin typeface="Bodoni MT Black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0" y="15944"/>
            <a:ext cx="6858000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1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POLAND</a:t>
            </a:r>
          </a:p>
          <a:p>
            <a:pPr algn="ctr"/>
            <a:endParaRPr lang="pl-PL" sz="1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680" y="6589862"/>
            <a:ext cx="1730001" cy="173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088" y="6054455"/>
            <a:ext cx="2440516" cy="153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6335941"/>
            <a:ext cx="2265040" cy="249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384" y="7584544"/>
            <a:ext cx="1405923" cy="140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95536"/>
            <a:ext cx="5943600" cy="743028"/>
          </a:xfrm>
        </p:spPr>
        <p:txBody>
          <a:bodyPr/>
          <a:lstStyle/>
          <a:p>
            <a:r>
              <a:rPr lang="pl-PL" b="1" dirty="0" smtClean="0"/>
              <a:t>THE SHRINE</a:t>
            </a:r>
            <a:br>
              <a:rPr lang="pl-PL" b="1" dirty="0" smtClean="0"/>
            </a:br>
            <a:r>
              <a:rPr lang="pl-PL" b="1" dirty="0" smtClean="0"/>
              <a:t>IS a </a:t>
            </a:r>
            <a:r>
              <a:rPr lang="pl-PL" b="1" dirty="0" err="1" smtClean="0"/>
              <a:t>holy</a:t>
            </a:r>
            <a:r>
              <a:rPr lang="pl-PL" b="1" dirty="0" smtClean="0"/>
              <a:t> place of </a:t>
            </a:r>
            <a:r>
              <a:rPr lang="pl-PL" b="1" dirty="0" err="1" smtClean="0"/>
              <a:t>whorsHip</a:t>
            </a:r>
            <a:r>
              <a:rPr lang="pl-PL" b="1" dirty="0" smtClean="0"/>
              <a:t>.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04664" y="1331640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PEOPLE GARHER THERE TO </a:t>
            </a:r>
            <a:r>
              <a:rPr lang="pl-PL" b="1" dirty="0" smtClean="0"/>
              <a:t>PRAY 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907704"/>
            <a:ext cx="56292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0" y="2627784"/>
            <a:ext cx="6042248" cy="339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2" y="3005826"/>
            <a:ext cx="5898232" cy="442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4" y="3503141"/>
            <a:ext cx="5682208" cy="426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5" y="3941368"/>
            <a:ext cx="5559425" cy="41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53" y="4716622"/>
            <a:ext cx="63817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82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4664" y="179512"/>
            <a:ext cx="5943600" cy="1062600"/>
          </a:xfrm>
        </p:spPr>
        <p:txBody>
          <a:bodyPr/>
          <a:lstStyle/>
          <a:p>
            <a:r>
              <a:rPr lang="pl-PL" b="1" dirty="0" smtClean="0"/>
              <a:t>PEOPLE BRING FLOWERS AND TAKE CARE OF THESE PLACES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547664"/>
            <a:ext cx="4801716" cy="64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853952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336899"/>
            <a:ext cx="4237062" cy="5635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2447399"/>
            <a:ext cx="568863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2" y="4232210"/>
            <a:ext cx="618807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5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4" y="78654"/>
            <a:ext cx="6540222" cy="540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9039" y="1907704"/>
            <a:ext cx="6438807" cy="1941889"/>
          </a:xfrm>
        </p:spPr>
        <p:txBody>
          <a:bodyPr/>
          <a:lstStyle/>
          <a:p>
            <a:pPr algn="ctr"/>
            <a:r>
              <a:rPr lang="pl-PL" sz="4000" b="1" dirty="0" err="1" smtClean="0">
                <a:solidFill>
                  <a:schemeClr val="bg1"/>
                </a:solidFill>
                <a:latin typeface="Bodoni MT Black" pitchFamily="18" charset="0"/>
              </a:rPr>
              <a:t>Shrines</a:t>
            </a:r>
            <a:r>
              <a:rPr lang="pl-PL" sz="4000" b="1" dirty="0" smtClean="0">
                <a:solidFill>
                  <a:schemeClr val="bg1"/>
                </a:solidFill>
                <a:latin typeface="Bodoni MT Black" pitchFamily="18" charset="0"/>
              </a:rPr>
              <a:t> in </a:t>
            </a:r>
            <a:r>
              <a:rPr lang="pl-PL" sz="4000" b="1" dirty="0" err="1" smtClean="0">
                <a:solidFill>
                  <a:schemeClr val="bg1"/>
                </a:solidFill>
                <a:latin typeface="Bodoni MT Black" pitchFamily="18" charset="0"/>
              </a:rPr>
              <a:t>Our</a:t>
            </a:r>
            <a:r>
              <a:rPr lang="pl-PL" sz="4000" b="1" dirty="0" smtClean="0">
                <a:solidFill>
                  <a:schemeClr val="bg1"/>
                </a:solidFill>
                <a:latin typeface="Bodoni MT Black" pitchFamily="18" charset="0"/>
              </a:rPr>
              <a:t> </a:t>
            </a:r>
            <a:r>
              <a:rPr lang="pl-PL" sz="4000" b="1" dirty="0" err="1" smtClean="0">
                <a:solidFill>
                  <a:schemeClr val="bg1"/>
                </a:solidFill>
                <a:latin typeface="Bodoni MT Black" pitchFamily="18" charset="0"/>
              </a:rPr>
              <a:t>little</a:t>
            </a:r>
            <a:r>
              <a:rPr lang="pl-PL" sz="4000" b="1" dirty="0" smtClean="0">
                <a:solidFill>
                  <a:schemeClr val="bg1"/>
                </a:solidFill>
                <a:latin typeface="Bodoni MT Black" pitchFamily="18" charset="0"/>
              </a:rPr>
              <a:t> </a:t>
            </a:r>
            <a:r>
              <a:rPr lang="pl-PL" sz="4000" b="1" dirty="0" err="1" smtClean="0">
                <a:solidFill>
                  <a:schemeClr val="bg1"/>
                </a:solidFill>
                <a:latin typeface="Bodoni MT Black" pitchFamily="18" charset="0"/>
              </a:rPr>
              <a:t>homeland</a:t>
            </a:r>
            <a:r>
              <a:rPr lang="pl-PL" sz="4000" b="1" dirty="0" smtClean="0">
                <a:solidFill>
                  <a:schemeClr val="bg1"/>
                </a:solidFill>
                <a:latin typeface="Bodoni MT Black" pitchFamily="18" charset="0"/>
              </a:rPr>
              <a:t> </a:t>
            </a:r>
            <a:r>
              <a:rPr lang="pl-PL" sz="4000" b="1" dirty="0" smtClean="0">
                <a:solidFill>
                  <a:schemeClr val="bg1"/>
                </a:solidFill>
                <a:latin typeface="Bodoni MT Black" pitchFamily="18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Bodoni MT Black" pitchFamily="18" charset="0"/>
              </a:rPr>
            </a:br>
            <a:r>
              <a:rPr lang="pl-PL" sz="4000" b="1" dirty="0" smtClean="0">
                <a:solidFill>
                  <a:schemeClr val="bg1"/>
                </a:solidFill>
                <a:latin typeface="Bodoni MT Black" pitchFamily="18" charset="0"/>
              </a:rPr>
              <a:t>– STANIN PROVINCE</a:t>
            </a:r>
            <a:endParaRPr lang="pl-PL" sz="40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1" y="5479788"/>
            <a:ext cx="301124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86" y="6325882"/>
            <a:ext cx="324036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1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5957707_2318040941567906_680484575885708492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76"/>
            <a:ext cx="242886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2359" y="-612576"/>
            <a:ext cx="5943600" cy="1524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atin typeface="Bodoni MT Black" pitchFamily="18" charset="0"/>
              </a:rPr>
              <a:t>TUCHOWICZ</a:t>
            </a:r>
            <a:endParaRPr lang="pl-PL" sz="5400" b="1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-243408" y="2133601"/>
            <a:ext cx="7101408" cy="7010399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>
              <a:buNone/>
            </a:pPr>
            <a:r>
              <a:rPr lang="en-US" dirty="0"/>
              <a:t> </a:t>
            </a: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</p:txBody>
      </p:sp>
      <p:pic>
        <p:nvPicPr>
          <p:cNvPr id="5" name="Obraz 4" descr="D:\SERGIO\erasmus\56184332_262317114672513_5567240044772589568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0" y="928662"/>
            <a:ext cx="450057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D:\SERGIO\erasmus\56119859_856764598014608_5024556349803986944_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24" y="4500562"/>
            <a:ext cx="3357586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D:\SERGIO\erasmus\56168047_858810307789801_2927859289919848448_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8" y="5072066"/>
            <a:ext cx="2571768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003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5957707_2318040941567906_680484575885708492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2359" y="-612576"/>
            <a:ext cx="5943600" cy="1524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atin typeface="Bodoni MT Black" pitchFamily="18" charset="0"/>
              </a:rPr>
              <a:t>TUCHOWICZ</a:t>
            </a:r>
            <a:endParaRPr lang="pl-PL" sz="5400" b="1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-243408" y="2133601"/>
            <a:ext cx="7101408" cy="7010399"/>
          </a:xfrm>
        </p:spPr>
        <p:txBody>
          <a:bodyPr>
            <a:normAutofit fontScale="85000" lnSpcReduction="10000"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>
              <a:buNone/>
            </a:pPr>
            <a:r>
              <a:rPr lang="en-US" dirty="0"/>
              <a:t> </a:t>
            </a: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en-US" sz="4600" dirty="0" smtClean="0"/>
              <a:t>This </a:t>
            </a:r>
            <a:r>
              <a:rPr lang="en-US" sz="4600" dirty="0"/>
              <a:t>is </a:t>
            </a:r>
            <a:r>
              <a:rPr lang="pl-PL" sz="4600" dirty="0" smtClean="0"/>
              <a:t>a </a:t>
            </a:r>
            <a:r>
              <a:rPr lang="en-US" sz="4600" dirty="0" smtClean="0"/>
              <a:t>cross </a:t>
            </a:r>
            <a:r>
              <a:rPr lang="en-US" sz="4600" dirty="0"/>
              <a:t>with Jesus Christ </a:t>
            </a:r>
            <a:r>
              <a:rPr lang="en-US" sz="4600" dirty="0" smtClean="0"/>
              <a:t>in </a:t>
            </a:r>
            <a:r>
              <a:rPr lang="en-US" sz="4600" dirty="0" err="1"/>
              <a:t>Tuchowicz</a:t>
            </a:r>
            <a:r>
              <a:rPr lang="en-US" sz="4600" dirty="0"/>
              <a:t>, on the way to </a:t>
            </a:r>
            <a:r>
              <a:rPr lang="en-US" sz="4600" dirty="0" err="1" smtClean="0"/>
              <a:t>Łuków</a:t>
            </a:r>
            <a:r>
              <a:rPr lang="pl-PL" sz="4600" dirty="0" smtClean="0"/>
              <a:t>.</a:t>
            </a:r>
            <a:endParaRPr lang="pl-PL" sz="4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6119859_856764598014608_5024556349803986944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2133601"/>
            <a:ext cx="6172200" cy="7010399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sz="3600" b="1" dirty="0"/>
          </a:p>
          <a:p>
            <a:pPr algn="ctr">
              <a:buNone/>
            </a:pPr>
            <a:r>
              <a:rPr lang="pl-PL" sz="3600" b="1" dirty="0" smtClean="0"/>
              <a:t>     </a:t>
            </a:r>
            <a:r>
              <a:rPr lang="en-US" sz="3600" b="1" dirty="0" smtClean="0"/>
              <a:t>This monument </a:t>
            </a:r>
            <a:r>
              <a:rPr lang="pl-PL" sz="3600" b="1" dirty="0" err="1" smtClean="0"/>
              <a:t>commemorates</a:t>
            </a:r>
            <a:r>
              <a:rPr lang="en-US" sz="3600" b="1" dirty="0" smtClean="0"/>
              <a:t> </a:t>
            </a:r>
            <a:r>
              <a:rPr lang="en-US" sz="3600" b="1" dirty="0"/>
              <a:t>soldiers who fought </a:t>
            </a:r>
            <a:r>
              <a:rPr lang="pl-PL" sz="3600" b="1" dirty="0" smtClean="0"/>
              <a:t> for Polan </a:t>
            </a:r>
            <a:r>
              <a:rPr lang="en-US" sz="3600" b="1" dirty="0" smtClean="0"/>
              <a:t>during </a:t>
            </a:r>
            <a:endParaRPr lang="pl-PL" sz="3600" b="1" dirty="0" smtClean="0"/>
          </a:p>
          <a:p>
            <a:pPr algn="ctr">
              <a:buNone/>
            </a:pPr>
            <a:r>
              <a:rPr lang="pl-PL" sz="3600" b="1" dirty="0" smtClean="0"/>
              <a:t>the </a:t>
            </a:r>
            <a:r>
              <a:rPr lang="en-US" sz="3600" b="1" dirty="0" smtClean="0"/>
              <a:t>World </a:t>
            </a:r>
            <a:r>
              <a:rPr lang="en-US" sz="3600" b="1" dirty="0"/>
              <a:t>War </a:t>
            </a:r>
            <a:r>
              <a:rPr lang="en-US" sz="3600" b="1" dirty="0" smtClean="0"/>
              <a:t>II</a:t>
            </a:r>
            <a:r>
              <a:rPr lang="pl-PL" sz="3600" b="1" dirty="0" smtClean="0"/>
              <a:t>.</a:t>
            </a:r>
            <a:endParaRPr lang="pl-PL" sz="3600" b="1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620688" y="-180528"/>
            <a:ext cx="5943600" cy="1524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atin typeface="Bodoni MT Black" pitchFamily="18" charset="0"/>
              </a:rPr>
              <a:t>TUCHOWICZ</a:t>
            </a:r>
            <a:endParaRPr lang="pl-PL" sz="5400" b="1" dirty="0">
              <a:latin typeface="Bodoni MT Black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6168047_858810307789801_292785928991984844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2133601"/>
            <a:ext cx="6172200" cy="7010399"/>
          </a:xfrm>
        </p:spPr>
        <p:txBody>
          <a:bodyPr>
            <a:normAutofit lnSpcReduction="10000"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 algn="ctr">
              <a:buNone/>
            </a:pPr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algn="ctr">
              <a:buNone/>
            </a:pPr>
            <a:r>
              <a:rPr lang="en-US" sz="4000" dirty="0"/>
              <a:t>The wayside shrine </a:t>
            </a:r>
            <a:r>
              <a:rPr lang="en-US" sz="4000" dirty="0" smtClean="0"/>
              <a:t>located </a:t>
            </a:r>
            <a:r>
              <a:rPr lang="en-US" sz="4000" dirty="0"/>
              <a:t>next to the church</a:t>
            </a:r>
            <a:r>
              <a:rPr lang="en-US" sz="4000" dirty="0" smtClean="0"/>
              <a:t>.</a:t>
            </a:r>
            <a:r>
              <a:rPr lang="pl-PL" sz="4000" dirty="0" smtClean="0"/>
              <a:t> </a:t>
            </a:r>
            <a:endParaRPr lang="pl-PL" sz="4000" dirty="0" smtClean="0"/>
          </a:p>
          <a:p>
            <a:pPr algn="ctr">
              <a:buNone/>
            </a:pPr>
            <a:r>
              <a:rPr lang="en-US" sz="4000" dirty="0" smtClean="0"/>
              <a:t>There </a:t>
            </a:r>
            <a:r>
              <a:rPr lang="en-US" sz="4000" dirty="0"/>
              <a:t>is </a:t>
            </a:r>
            <a:r>
              <a:rPr lang="en-US" sz="4000" dirty="0" smtClean="0"/>
              <a:t>a </a:t>
            </a:r>
            <a:r>
              <a:rPr lang="en-US" sz="4000" dirty="0"/>
              <a:t>sculpture of Virgin Mary with a rosary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en-US" sz="4000" dirty="0" smtClean="0"/>
              <a:t>in </a:t>
            </a:r>
            <a:r>
              <a:rPr lang="en-US" sz="4000" dirty="0"/>
              <a:t>her hands. </a:t>
            </a:r>
            <a:endParaRPr lang="pl-PL" sz="4000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124744" y="1547664"/>
            <a:ext cx="5943600" cy="15240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atin typeface="Bodoni MT Black" pitchFamily="18" charset="0"/>
              </a:rPr>
              <a:t>TUCHOWICZ</a:t>
            </a:r>
            <a:endParaRPr lang="pl-PL" sz="5400" b="1" dirty="0">
              <a:latin typeface="Bodoni MT Black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6184332_262317114672513_556724004477258956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2411760"/>
            <a:ext cx="6172200" cy="70103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sz="3600" b="1" dirty="0"/>
          </a:p>
          <a:p>
            <a:pPr algn="ctr">
              <a:buNone/>
            </a:pPr>
            <a:r>
              <a:rPr lang="en-US" sz="3600" b="1" dirty="0" smtClean="0"/>
              <a:t>The </a:t>
            </a:r>
            <a:r>
              <a:rPr lang="en-US" sz="3600" b="1" dirty="0"/>
              <a:t>wayside shrine in </a:t>
            </a:r>
            <a:r>
              <a:rPr lang="pl-PL" sz="3600" b="1" dirty="0" smtClean="0"/>
              <a:t>the </a:t>
            </a:r>
            <a:r>
              <a:rPr lang="en-US" sz="3600" b="1" dirty="0" smtClean="0"/>
              <a:t>outskirts </a:t>
            </a:r>
            <a:r>
              <a:rPr lang="en-US" sz="3600" b="1" dirty="0"/>
              <a:t>of </a:t>
            </a:r>
            <a:r>
              <a:rPr lang="en-US" sz="3600" b="1" dirty="0" err="1"/>
              <a:t>Tuchowicz</a:t>
            </a:r>
            <a:r>
              <a:rPr lang="en-US" sz="3600" b="1" dirty="0"/>
              <a:t>, on the way to the cemetery. On the top of </a:t>
            </a:r>
            <a:r>
              <a:rPr lang="en-US" sz="3600" b="1" dirty="0" err="1" smtClean="0"/>
              <a:t>th</a:t>
            </a:r>
            <a:r>
              <a:rPr lang="pl-PL" sz="3600" b="1" dirty="0" smtClean="0"/>
              <a:t>e </a:t>
            </a:r>
            <a:r>
              <a:rPr lang="en-US" sz="3600" b="1" dirty="0" smtClean="0"/>
              <a:t>shrine </a:t>
            </a:r>
            <a:r>
              <a:rPr lang="en-US" sz="3600" b="1" dirty="0"/>
              <a:t>there is </a:t>
            </a:r>
            <a:r>
              <a:rPr lang="en-US" sz="3600" b="1" dirty="0" smtClean="0"/>
              <a:t>cross</a:t>
            </a:r>
            <a:r>
              <a:rPr lang="pl-PL" sz="3600" b="1" dirty="0" smtClean="0"/>
              <a:t> </a:t>
            </a:r>
            <a:r>
              <a:rPr lang="en-US" sz="3600" b="1" dirty="0" smtClean="0"/>
              <a:t>with </a:t>
            </a:r>
            <a:r>
              <a:rPr lang="en-US" sz="3600" b="1" dirty="0"/>
              <a:t>Jesus Christ.	</a:t>
            </a:r>
            <a:endParaRPr lang="pl-PL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6448929_267995440775269_6252510778453131264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7999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dirty="0" err="1" smtClean="0">
                <a:latin typeface="Bodoni MT Black" pitchFamily="18" charset="0"/>
              </a:rPr>
              <a:t>zagoździe</a:t>
            </a:r>
            <a:endParaRPr lang="pl-PL" sz="54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6626" y="3059832"/>
            <a:ext cx="6857999" cy="7010399"/>
          </a:xfrm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en-US" sz="3600" b="1" dirty="0"/>
              <a:t>This is cross with Jesus Christ </a:t>
            </a:r>
            <a:endParaRPr lang="pl-PL" sz="3600" b="1" dirty="0" smtClean="0"/>
          </a:p>
          <a:p>
            <a:pPr algn="ctr">
              <a:buNone/>
            </a:pPr>
            <a:r>
              <a:rPr lang="en-US" sz="3600" b="1" dirty="0" smtClean="0"/>
              <a:t>in </a:t>
            </a:r>
            <a:r>
              <a:rPr lang="en-US" sz="3600" b="1" dirty="0" err="1"/>
              <a:t>Zagoździe</a:t>
            </a:r>
            <a:r>
              <a:rPr lang="en-US" sz="3600" b="1" dirty="0"/>
              <a:t>,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en-US" sz="3600" b="1" dirty="0" smtClean="0"/>
              <a:t>on </a:t>
            </a:r>
            <a:r>
              <a:rPr lang="en-US" sz="3600" b="1" dirty="0"/>
              <a:t>the way to </a:t>
            </a:r>
            <a:r>
              <a:rPr lang="en-US" sz="3600" b="1" dirty="0" err="1"/>
              <a:t>Lipniak</a:t>
            </a:r>
            <a:r>
              <a:rPr lang="en-US" sz="3600" b="1" dirty="0"/>
              <a:t>.  </a:t>
            </a:r>
            <a:endParaRPr lang="pl-PL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6119602_452638205473947_4194925584846946304_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25860" y="4594239"/>
            <a:ext cx="6858000" cy="6034617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4000" b="1" dirty="0" smtClean="0"/>
              <a:t>The cross</a:t>
            </a:r>
            <a:r>
              <a:rPr lang="en-US" sz="4000" b="1" dirty="0" smtClean="0"/>
              <a:t> </a:t>
            </a:r>
            <a:r>
              <a:rPr lang="en-US" sz="4000" b="1" dirty="0"/>
              <a:t>with Jesus </a:t>
            </a:r>
            <a:r>
              <a:rPr lang="en-US" sz="4000" b="1" dirty="0" smtClean="0"/>
              <a:t>Christ</a:t>
            </a:r>
            <a:r>
              <a:rPr lang="pl-PL" sz="4000" b="1" dirty="0" smtClean="0"/>
              <a:t>.</a:t>
            </a:r>
            <a:endParaRPr lang="pl-PL" sz="4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64" y="-252536"/>
            <a:ext cx="59436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6672" y="-180528"/>
            <a:ext cx="6172200" cy="7878224"/>
          </a:xfrm>
        </p:spPr>
        <p:txBody>
          <a:bodyPr>
            <a:norm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en-US" sz="3600" b="1" dirty="0" smtClean="0">
                <a:latin typeface="Bodoni MT Black" pitchFamily="18" charset="0"/>
              </a:rPr>
              <a:t>The Pol</a:t>
            </a:r>
            <a:r>
              <a:rPr lang="pl-PL" sz="3600" b="1" dirty="0" smtClean="0">
                <a:latin typeface="Bodoni MT Black" pitchFamily="18" charset="0"/>
              </a:rPr>
              <a:t>ISH NATION IS GENERALLY CATHOLIC AND</a:t>
            </a:r>
            <a:r>
              <a:rPr lang="en-US" sz="3600" b="1" dirty="0" smtClean="0">
                <a:latin typeface="Bodoni MT Black" pitchFamily="18" charset="0"/>
              </a:rPr>
              <a:t> </a:t>
            </a:r>
            <a:r>
              <a:rPr lang="en-US" sz="3600" b="1" dirty="0">
                <a:latin typeface="Bodoni MT Black" pitchFamily="18" charset="0"/>
              </a:rPr>
              <a:t>has </a:t>
            </a:r>
            <a:r>
              <a:rPr lang="pl-PL" sz="3600" b="1" dirty="0" smtClean="0">
                <a:latin typeface="Bodoni MT Black" pitchFamily="18" charset="0"/>
              </a:rPr>
              <a:t> </a:t>
            </a:r>
            <a:br>
              <a:rPr lang="pl-PL" sz="3600" b="1" dirty="0" smtClean="0">
                <a:latin typeface="Bodoni MT Black" pitchFamily="18" charset="0"/>
              </a:rPr>
            </a:br>
            <a:r>
              <a:rPr lang="pl-PL" sz="3600" b="1" dirty="0" smtClean="0">
                <a:latin typeface="Bodoni MT Black" pitchFamily="18" charset="0"/>
              </a:rPr>
              <a:t>a </a:t>
            </a:r>
            <a:r>
              <a:rPr lang="en-US" sz="3600" b="1" dirty="0" smtClean="0">
                <a:latin typeface="Bodoni MT Black" pitchFamily="18" charset="0"/>
              </a:rPr>
              <a:t>rich </a:t>
            </a:r>
            <a:r>
              <a:rPr lang="en-US" sz="3600" b="1" dirty="0">
                <a:latin typeface="Bodoni MT Black" pitchFamily="18" charset="0"/>
              </a:rPr>
              <a:t>Catholic </a:t>
            </a:r>
            <a:r>
              <a:rPr lang="en-US" sz="3600" b="1" dirty="0" smtClean="0">
                <a:latin typeface="Bodoni MT Black" pitchFamily="18" charset="0"/>
              </a:rPr>
              <a:t>history</a:t>
            </a:r>
            <a:r>
              <a:rPr lang="pl-PL" sz="3600" b="1" dirty="0" smtClean="0">
                <a:latin typeface="Bodoni MT Black" pitchFamily="18" charset="0"/>
              </a:rPr>
              <a:t>. FOR THIS REASON, </a:t>
            </a:r>
            <a:r>
              <a:rPr lang="pl-PL" sz="3600" dirty="0" err="1">
                <a:latin typeface="Bodoni MT Black" pitchFamily="18" charset="0"/>
              </a:rPr>
              <a:t>Shrines</a:t>
            </a:r>
            <a:r>
              <a:rPr lang="pl-PL" sz="3600" dirty="0">
                <a:latin typeface="Bodoni MT Black" pitchFamily="18" charset="0"/>
              </a:rPr>
              <a:t> </a:t>
            </a:r>
            <a:r>
              <a:rPr lang="pl-PL" sz="3600" dirty="0" err="1">
                <a:latin typeface="Bodoni MT Black" pitchFamily="18" charset="0"/>
              </a:rPr>
              <a:t>are</a:t>
            </a:r>
            <a:r>
              <a:rPr lang="pl-PL" sz="3600" dirty="0">
                <a:latin typeface="Bodoni MT Black" pitchFamily="18" charset="0"/>
              </a:rPr>
              <a:t> </a:t>
            </a:r>
            <a:r>
              <a:rPr lang="pl-PL" sz="3600" dirty="0" err="1">
                <a:latin typeface="Bodoni MT Black" pitchFamily="18" charset="0"/>
              </a:rPr>
              <a:t>really</a:t>
            </a:r>
            <a:r>
              <a:rPr lang="pl-PL" sz="3600" dirty="0">
                <a:latin typeface="Bodoni MT Black" pitchFamily="18" charset="0"/>
              </a:rPr>
              <a:t> </a:t>
            </a:r>
            <a:r>
              <a:rPr lang="pl-PL" sz="3600" dirty="0" err="1">
                <a:latin typeface="Bodoni MT Black" pitchFamily="18" charset="0"/>
              </a:rPr>
              <a:t>common</a:t>
            </a:r>
            <a:r>
              <a:rPr lang="pl-PL" sz="3600" dirty="0">
                <a:latin typeface="Bodoni MT Black" pitchFamily="18" charset="0"/>
              </a:rPr>
              <a:t> </a:t>
            </a:r>
            <a:r>
              <a:rPr lang="pl-PL" sz="3600" dirty="0" err="1">
                <a:latin typeface="Bodoni MT Black" pitchFamily="18" charset="0"/>
              </a:rPr>
              <a:t>objects</a:t>
            </a:r>
            <a:r>
              <a:rPr lang="pl-PL" sz="3600" dirty="0">
                <a:latin typeface="Bodoni MT Black" pitchFamily="18" charset="0"/>
              </a:rPr>
              <a:t> of the </a:t>
            </a:r>
            <a:r>
              <a:rPr lang="pl-PL" sz="3600" dirty="0" err="1">
                <a:latin typeface="Bodoni MT Black" pitchFamily="18" charset="0"/>
              </a:rPr>
              <a:t>sacred</a:t>
            </a:r>
            <a:r>
              <a:rPr lang="pl-PL" sz="3600" dirty="0">
                <a:latin typeface="Bodoni MT Black" pitchFamily="18" charset="0"/>
              </a:rPr>
              <a:t> </a:t>
            </a:r>
            <a:r>
              <a:rPr lang="pl-PL" sz="3600" dirty="0" err="1">
                <a:latin typeface="Bodoni MT Black" pitchFamily="18" charset="0"/>
              </a:rPr>
              <a:t>architecture</a:t>
            </a:r>
            <a:r>
              <a:rPr lang="pl-PL" sz="3600" dirty="0">
                <a:latin typeface="Bodoni MT Black" pitchFamily="18" charset="0"/>
              </a:rPr>
              <a:t> </a:t>
            </a:r>
            <a:r>
              <a:rPr lang="pl-PL" sz="3600" dirty="0" smtClean="0">
                <a:latin typeface="Bodoni MT Black" pitchFamily="18" charset="0"/>
              </a:rPr>
              <a:t/>
            </a:r>
            <a:br>
              <a:rPr lang="pl-PL" sz="3600" dirty="0" smtClean="0">
                <a:latin typeface="Bodoni MT Black" pitchFamily="18" charset="0"/>
              </a:rPr>
            </a:br>
            <a:r>
              <a:rPr lang="pl-PL" sz="3600" dirty="0" smtClean="0">
                <a:latin typeface="Bodoni MT Black" pitchFamily="18" charset="0"/>
              </a:rPr>
              <a:t>in </a:t>
            </a:r>
            <a:r>
              <a:rPr lang="pl-PL" sz="3600" dirty="0">
                <a:latin typeface="Bodoni MT Black" pitchFamily="18" charset="0"/>
              </a:rPr>
              <a:t>Poland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080" y="7164288"/>
            <a:ext cx="2286000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75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:\SERGIO\erasmus\56252859_319168242124892_6892788027446263808_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020" y="3707904"/>
            <a:ext cx="6848979" cy="7010399"/>
          </a:xfrm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sz="3600" b="1" dirty="0"/>
          </a:p>
          <a:p>
            <a:pPr algn="ctr">
              <a:buNone/>
            </a:pPr>
            <a:r>
              <a:rPr lang="pl-PL" sz="3600" b="1" dirty="0" smtClean="0"/>
              <a:t>The </a:t>
            </a:r>
            <a:r>
              <a:rPr lang="en-US" sz="3600" b="1" dirty="0" smtClean="0"/>
              <a:t>cross </a:t>
            </a:r>
            <a:r>
              <a:rPr lang="en-US" sz="3600" b="1" dirty="0" smtClean="0"/>
              <a:t>opposite </a:t>
            </a:r>
            <a:r>
              <a:rPr lang="en-US" sz="3600" b="1" dirty="0"/>
              <a:t>the </a:t>
            </a:r>
            <a:r>
              <a:rPr lang="en-US" sz="3600" b="1" dirty="0" smtClean="0"/>
              <a:t>forest</a:t>
            </a:r>
            <a:r>
              <a:rPr lang="pl-PL" sz="3600" b="1" dirty="0" smtClean="0"/>
              <a:t>.</a:t>
            </a: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-540568"/>
            <a:ext cx="59436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99" y="0"/>
            <a:ext cx="5943600" cy="1524000"/>
          </a:xfrm>
        </p:spPr>
        <p:txBody>
          <a:bodyPr>
            <a:normAutofit/>
          </a:bodyPr>
          <a:lstStyle/>
          <a:p>
            <a:pPr algn="ctr"/>
            <a:r>
              <a:rPr lang="pl-PL" sz="6000" dirty="0" err="1" smtClean="0">
                <a:latin typeface="Bodoni MT Black" pitchFamily="18" charset="0"/>
              </a:rPr>
              <a:t>sarnów</a:t>
            </a:r>
            <a:endParaRPr lang="pl-PL" sz="60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71448" y="3347864"/>
            <a:ext cx="6515101" cy="701039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pic>
        <p:nvPicPr>
          <p:cNvPr id="6" name="Obraz 5" descr="C:\Documents and Settings\Właściciel\Pulpit\kapliczki\P10207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1643042"/>
            <a:ext cx="5000660" cy="57864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C:\Users\pcc\Desktop\sarnó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00294" y="4500574"/>
            <a:ext cx="5214975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607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pcc\Desktop\sarnó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3002" y="1143000"/>
            <a:ext cx="914400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199" y="0"/>
            <a:ext cx="5943600" cy="1524000"/>
          </a:xfrm>
        </p:spPr>
        <p:txBody>
          <a:bodyPr>
            <a:normAutofit/>
          </a:bodyPr>
          <a:lstStyle/>
          <a:p>
            <a:pPr algn="ctr"/>
            <a:r>
              <a:rPr lang="pl-PL" sz="6000" dirty="0" err="1" smtClean="0">
                <a:latin typeface="Bodoni MT Black" pitchFamily="18" charset="0"/>
              </a:rPr>
              <a:t>sarnów</a:t>
            </a:r>
            <a:endParaRPr lang="pl-PL" sz="60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71448" y="3347864"/>
            <a:ext cx="6515101" cy="701039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l-PL" sz="3200" b="1" dirty="0" smtClean="0"/>
              <a:t>The </a:t>
            </a:r>
            <a:r>
              <a:rPr lang="pl-PL" sz="3200" b="1" dirty="0" err="1" smtClean="0"/>
              <a:t>column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shrine</a:t>
            </a:r>
            <a:r>
              <a:rPr lang="pl-PL" sz="3200" b="1" dirty="0" smtClean="0"/>
              <a:t>. </a:t>
            </a:r>
            <a:r>
              <a:rPr lang="pl-PL" sz="3200" b="1" dirty="0" err="1" smtClean="0"/>
              <a:t>There</a:t>
            </a:r>
            <a:r>
              <a:rPr lang="pl-PL" sz="3200" b="1" dirty="0" smtClean="0"/>
              <a:t> </a:t>
            </a:r>
            <a:r>
              <a:rPr lang="pl-PL" sz="3200" b="1" dirty="0" err="1"/>
              <a:t>is</a:t>
            </a:r>
            <a:r>
              <a:rPr lang="pl-PL" sz="3200" b="1" dirty="0"/>
              <a:t> an image </a:t>
            </a:r>
            <a:r>
              <a:rPr lang="pl-PL" sz="3200" b="1" dirty="0" smtClean="0"/>
              <a:t>of </a:t>
            </a:r>
            <a:r>
              <a:rPr lang="pl-PL" sz="3200" b="1" dirty="0"/>
              <a:t>Mary </a:t>
            </a:r>
            <a:r>
              <a:rPr lang="pl-PL" sz="3200" b="1" dirty="0" err="1"/>
              <a:t>Magdalene</a:t>
            </a:r>
            <a:r>
              <a:rPr lang="pl-PL" sz="3200" b="1" dirty="0"/>
              <a:t> </a:t>
            </a:r>
            <a:r>
              <a:rPr lang="pl-PL" sz="3200" b="1" dirty="0" smtClean="0"/>
              <a:t>and </a:t>
            </a:r>
            <a:r>
              <a:rPr lang="pl-PL" sz="3200" b="1" dirty="0" err="1" smtClean="0"/>
              <a:t>her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figure</a:t>
            </a:r>
            <a:r>
              <a:rPr lang="pl-PL" sz="3200" b="1" dirty="0" smtClean="0"/>
              <a:t>.</a:t>
            </a:r>
            <a:endParaRPr lang="pl-PL" sz="3200" b="1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:\Documents and Settings\Właściciel\Pulpit\kapliczki\P10207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3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3707904"/>
            <a:ext cx="6172200" cy="701039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3600" b="1" dirty="0" smtClean="0"/>
              <a:t>In the </a:t>
            </a:r>
            <a:r>
              <a:rPr lang="pl-PL" sz="3600" b="1" dirty="0" err="1" smtClean="0"/>
              <a:t>shrine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there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is</a:t>
            </a:r>
            <a:endParaRPr lang="pl-PL" sz="3600" b="1" dirty="0"/>
          </a:p>
          <a:p>
            <a:pPr algn="ctr">
              <a:buNone/>
            </a:pPr>
            <a:r>
              <a:rPr lang="pl-PL" sz="3600" b="1" dirty="0" smtClean="0"/>
              <a:t>a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figure</a:t>
            </a:r>
            <a:r>
              <a:rPr lang="pl-PL" sz="3600" b="1" dirty="0" smtClean="0"/>
              <a:t> of </a:t>
            </a:r>
            <a:r>
              <a:rPr lang="pl-PL" sz="3600" b="1" dirty="0" err="1" smtClean="0"/>
              <a:t>Virgin</a:t>
            </a:r>
            <a:r>
              <a:rPr lang="pl-PL" sz="3600" b="1" dirty="0" smtClean="0"/>
              <a:t> Mary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48" y="2263070"/>
            <a:ext cx="3600400" cy="117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pcc\Desktop\jonni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34419" y="2608995"/>
            <a:ext cx="5786447" cy="34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5988" y="3428992"/>
            <a:ext cx="6172200" cy="5715008"/>
          </a:xfrm>
        </p:spPr>
        <p:txBody>
          <a:bodyPr>
            <a:normAutofit/>
          </a:bodyPr>
          <a:lstStyle/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sz="3200" b="1" dirty="0" smtClean="0"/>
          </a:p>
          <a:p>
            <a:pPr algn="ctr">
              <a:buNone/>
            </a:pPr>
            <a:endParaRPr lang="pl-PL" sz="3200" b="1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500042" y="285720"/>
            <a:ext cx="5943600" cy="1285884"/>
          </a:xfrm>
        </p:spPr>
        <p:txBody>
          <a:bodyPr/>
          <a:lstStyle/>
          <a:p>
            <a:r>
              <a:rPr lang="pl-PL" sz="6000" dirty="0" smtClean="0">
                <a:latin typeface="Bodoni MT Black" pitchFamily="18" charset="0"/>
              </a:rPr>
              <a:t>    Jonnik</a:t>
            </a:r>
            <a:endParaRPr lang="pl-PL" sz="6000" dirty="0">
              <a:latin typeface="Bodoni MT Black" pitchFamily="18" charset="0"/>
            </a:endParaRPr>
          </a:p>
        </p:txBody>
      </p:sp>
      <p:pic>
        <p:nvPicPr>
          <p:cNvPr id="6" name="Obraz 5" descr="C:\Users\pcc\Desktop\jonnik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64368" y="3821898"/>
            <a:ext cx="5643572" cy="357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850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pcc\Desktop\jonnik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39912" y="1142998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5988" y="3428992"/>
            <a:ext cx="6172200" cy="5715008"/>
          </a:xfrm>
        </p:spPr>
        <p:txBody>
          <a:bodyPr>
            <a:normAutofit/>
          </a:bodyPr>
          <a:lstStyle/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endParaRPr lang="pl-PL" dirty="0">
              <a:solidFill>
                <a:schemeClr val="bg1"/>
              </a:solidFill>
            </a:endParaRP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sz="3200" b="1" dirty="0" smtClean="0"/>
          </a:p>
          <a:p>
            <a:pPr algn="ctr">
              <a:buNone/>
            </a:pPr>
            <a:r>
              <a:rPr lang="pl-PL" sz="3200" b="1" dirty="0" smtClean="0"/>
              <a:t>The </a:t>
            </a:r>
            <a:r>
              <a:rPr lang="pl-PL" sz="3200" b="1" dirty="0" err="1"/>
              <a:t>wayside</a:t>
            </a:r>
            <a:r>
              <a:rPr lang="pl-PL" sz="3200" b="1" dirty="0"/>
              <a:t> </a:t>
            </a:r>
            <a:r>
              <a:rPr lang="pl-PL" sz="3200" b="1" dirty="0" err="1"/>
              <a:t>shrine</a:t>
            </a:r>
            <a:r>
              <a:rPr lang="pl-PL" sz="3200" b="1" dirty="0"/>
              <a:t> </a:t>
            </a:r>
            <a:r>
              <a:rPr lang="pl-PL" sz="3200" b="1" dirty="0" err="1" smtClean="0"/>
              <a:t>is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located</a:t>
            </a:r>
            <a:r>
              <a:rPr lang="pl-PL" sz="3200" b="1" dirty="0" smtClean="0"/>
              <a:t> </a:t>
            </a:r>
            <a:r>
              <a:rPr lang="pl-PL" sz="3200" b="1" dirty="0"/>
              <a:t>in the </a:t>
            </a:r>
            <a:r>
              <a:rPr lang="pl-PL" sz="3200" b="1" dirty="0" err="1"/>
              <a:t>middle</a:t>
            </a:r>
            <a:r>
              <a:rPr lang="pl-PL" sz="3200" b="1" dirty="0"/>
              <a:t> of </a:t>
            </a:r>
            <a:r>
              <a:rPr lang="pl-PL" sz="3200" b="1" dirty="0" smtClean="0"/>
              <a:t> the </a:t>
            </a:r>
            <a:r>
              <a:rPr lang="pl-PL" sz="3200" b="1" dirty="0" err="1" smtClean="0"/>
              <a:t>empty</a:t>
            </a:r>
            <a:r>
              <a:rPr lang="pl-PL" sz="3200" b="1" dirty="0" smtClean="0"/>
              <a:t> </a:t>
            </a:r>
            <a:r>
              <a:rPr lang="pl-PL" sz="3200" b="1" dirty="0" err="1"/>
              <a:t>stretch</a:t>
            </a:r>
            <a:r>
              <a:rPr lang="pl-PL" sz="3200" b="1" dirty="0"/>
              <a:t> of country </a:t>
            </a:r>
            <a:r>
              <a:rPr lang="pl-PL" sz="3200" b="1" dirty="0" err="1"/>
              <a:t>road</a:t>
            </a:r>
            <a:r>
              <a:rPr lang="pl-PL" sz="3200" b="1" dirty="0"/>
              <a:t>. </a:t>
            </a:r>
            <a:r>
              <a:rPr lang="pl-PL" sz="3200" b="1" dirty="0" err="1" smtClean="0"/>
              <a:t>There</a:t>
            </a:r>
            <a:r>
              <a:rPr lang="pl-PL" sz="3200" b="1" dirty="0" smtClean="0"/>
              <a:t> </a:t>
            </a:r>
            <a:r>
              <a:rPr lang="pl-PL" sz="3200" b="1" dirty="0" err="1" smtClean="0"/>
              <a:t>is</a:t>
            </a:r>
            <a:r>
              <a:rPr lang="pl-PL" sz="3200" b="1" dirty="0" smtClean="0"/>
              <a:t> a </a:t>
            </a:r>
            <a:r>
              <a:rPr lang="pl-PL" sz="3200" b="1" dirty="0"/>
              <a:t>cross </a:t>
            </a:r>
            <a:r>
              <a:rPr lang="pl-PL" sz="3200" b="1" dirty="0" smtClean="0"/>
              <a:t>with Jesus Christ</a:t>
            </a:r>
            <a:r>
              <a:rPr lang="pl-PL" sz="3200" b="1" dirty="0"/>
              <a:t> </a:t>
            </a:r>
            <a:r>
              <a:rPr lang="pl-PL" sz="3200" b="1" dirty="0" smtClean="0"/>
              <a:t>on </a:t>
            </a:r>
            <a:r>
              <a:rPr lang="pl-PL" sz="3200" b="1" dirty="0" err="1" smtClean="0"/>
              <a:t>it</a:t>
            </a:r>
            <a:r>
              <a:rPr lang="pl-PL" sz="3200" b="1" dirty="0" smtClean="0"/>
              <a:t>.</a:t>
            </a:r>
            <a:endParaRPr lang="pl-PL" sz="3200" b="1" dirty="0"/>
          </a:p>
          <a:p>
            <a:pPr algn="ctr">
              <a:buNone/>
            </a:pPr>
            <a:endParaRPr lang="pl-PL" sz="32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16632" y="179512"/>
            <a:ext cx="4824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  <a:latin typeface="Bodoni MT Black" pitchFamily="18" charset="0"/>
              </a:rPr>
              <a:t>JONNIK</a:t>
            </a:r>
            <a:endParaRPr lang="pl-PL" sz="4800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:\Users\pcc\Desktop\jonnik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143002" y="1143000"/>
            <a:ext cx="9144002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-2" y="3491880"/>
            <a:ext cx="6858000" cy="548640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algn="ctr">
              <a:buNone/>
            </a:pPr>
            <a:r>
              <a:rPr lang="pl-PL" sz="4000" b="1" dirty="0" err="1"/>
              <a:t>The</a:t>
            </a:r>
            <a:r>
              <a:rPr lang="pl-PL" sz="4000" b="1" dirty="0"/>
              <a:t> </a:t>
            </a:r>
            <a:r>
              <a:rPr lang="pl-PL" sz="4000" b="1" dirty="0" err="1"/>
              <a:t>wayside</a:t>
            </a:r>
            <a:r>
              <a:rPr lang="pl-PL" sz="4000" b="1" dirty="0"/>
              <a:t> </a:t>
            </a:r>
            <a:r>
              <a:rPr lang="pl-PL" sz="4000" b="1" dirty="0" err="1"/>
              <a:t>shrine</a:t>
            </a:r>
            <a:r>
              <a:rPr lang="pl-PL" sz="4000" b="1" dirty="0"/>
              <a:t> </a:t>
            </a:r>
            <a:r>
              <a:rPr lang="pl-PL" sz="4000" b="1" dirty="0" err="1"/>
              <a:t>in</a:t>
            </a:r>
            <a:r>
              <a:rPr lang="pl-PL" sz="4000" b="1" dirty="0"/>
              <a:t> Jonnik. </a:t>
            </a:r>
            <a:r>
              <a:rPr lang="pl-PL" sz="4000" b="1" dirty="0" err="1"/>
              <a:t>It’s</a:t>
            </a:r>
            <a:r>
              <a:rPr lang="pl-PL" sz="4000" b="1" dirty="0"/>
              <a:t> </a:t>
            </a:r>
            <a:r>
              <a:rPr lang="pl-PL" sz="4000" b="1" dirty="0" err="1"/>
              <a:t>located</a:t>
            </a:r>
            <a:r>
              <a:rPr lang="pl-PL" sz="4000" b="1" dirty="0"/>
              <a:t> in a </a:t>
            </a:r>
            <a:r>
              <a:rPr lang="pl-PL" sz="4000" b="1" dirty="0" err="1"/>
              <a:t>settlement</a:t>
            </a:r>
            <a:r>
              <a:rPr lang="pl-PL" sz="4000" b="1" dirty="0"/>
              <a:t>. </a:t>
            </a:r>
            <a:br>
              <a:rPr lang="pl-PL" sz="4000" b="1" dirty="0"/>
            </a:br>
            <a:r>
              <a:rPr lang="pl-PL" sz="4000" b="1" dirty="0" err="1" smtClean="0"/>
              <a:t>It’s</a:t>
            </a:r>
            <a:r>
              <a:rPr lang="pl-PL" sz="4000" b="1" dirty="0" smtClean="0"/>
              <a:t> a </a:t>
            </a:r>
            <a:r>
              <a:rPr lang="pl-PL" sz="4000" b="1" dirty="0" err="1"/>
              <a:t>chapel</a:t>
            </a:r>
            <a:r>
              <a:rPr lang="pl-PL" sz="4000" b="1" dirty="0"/>
              <a:t> </a:t>
            </a:r>
            <a:r>
              <a:rPr lang="pl-PL" sz="4000" b="1" dirty="0" err="1"/>
              <a:t>shrine</a:t>
            </a:r>
            <a:r>
              <a:rPr lang="pl-PL" sz="4000" b="1" dirty="0"/>
              <a:t>. </a:t>
            </a:r>
            <a:r>
              <a:rPr lang="pl-PL" sz="4000" b="1" dirty="0" err="1"/>
              <a:t>There</a:t>
            </a:r>
            <a:r>
              <a:rPr lang="pl-PL" sz="4000" b="1" dirty="0"/>
              <a:t> </a:t>
            </a:r>
            <a:r>
              <a:rPr lang="pl-PL" sz="4000" b="1" dirty="0" err="1" smtClean="0"/>
              <a:t>is</a:t>
            </a:r>
            <a:r>
              <a:rPr lang="pl-PL" sz="4000" b="1" dirty="0"/>
              <a:t/>
            </a:r>
            <a:br>
              <a:rPr lang="pl-PL" sz="4000" b="1" dirty="0"/>
            </a:br>
            <a:r>
              <a:rPr lang="pl-PL" sz="4000" b="1" dirty="0" smtClean="0"/>
              <a:t>a </a:t>
            </a:r>
            <a:r>
              <a:rPr lang="pl-PL" sz="4000" b="1" dirty="0" err="1"/>
              <a:t>sculpture</a:t>
            </a:r>
            <a:r>
              <a:rPr lang="pl-PL" sz="4000" b="1" dirty="0"/>
              <a:t> of </a:t>
            </a:r>
            <a:r>
              <a:rPr lang="pl-PL" sz="4000" b="1" dirty="0" err="1"/>
              <a:t>Virgin</a:t>
            </a:r>
            <a:r>
              <a:rPr lang="pl-PL" sz="4000" b="1" dirty="0"/>
              <a:t> Mary.</a:t>
            </a:r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416" y="-180528"/>
            <a:ext cx="4176463" cy="10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632" y="179512"/>
            <a:ext cx="6858000" cy="9144000"/>
          </a:xfrm>
          <a:prstGeom prst="rect">
            <a:avLst/>
          </a:prstGeom>
          <a:ln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8837" y="28921"/>
            <a:ext cx="5943600" cy="1524000"/>
          </a:xfrm>
        </p:spPr>
        <p:txBody>
          <a:bodyPr>
            <a:normAutofit/>
          </a:bodyPr>
          <a:lstStyle/>
          <a:p>
            <a:pPr algn="r"/>
            <a:r>
              <a:rPr lang="pl-PL" sz="4400" b="1" dirty="0" smtClean="0">
                <a:solidFill>
                  <a:schemeClr val="bg1"/>
                </a:solidFill>
                <a:latin typeface="Bodoni MT Black" pitchFamily="18" charset="0"/>
              </a:rPr>
              <a:t>Celiny     Szlacheckie</a:t>
            </a:r>
            <a:endParaRPr lang="pl-PL" sz="44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88640" y="3923928"/>
            <a:ext cx="6172200" cy="9286940"/>
          </a:xfrm>
          <a:effectLst>
            <a:outerShdw dir="5400000" sx="1000" sy="1000" algn="ctr" rotWithShape="0">
              <a:schemeClr val="tx1"/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pl-PL" sz="3600" b="1" dirty="0"/>
          </a:p>
          <a:p>
            <a:pPr algn="ctr">
              <a:buNone/>
            </a:pPr>
            <a:r>
              <a:rPr lang="pl-PL" sz="3600" b="1" dirty="0" smtClean="0"/>
              <a:t>It </a:t>
            </a:r>
            <a:r>
              <a:rPr lang="pl-PL" sz="3600" b="1" dirty="0" err="1"/>
              <a:t>is</a:t>
            </a:r>
            <a:r>
              <a:rPr lang="pl-PL" sz="3600" b="1" dirty="0"/>
              <a:t> </a:t>
            </a:r>
            <a:r>
              <a:rPr lang="pl-PL" sz="3600" b="1" dirty="0" err="1"/>
              <a:t>located</a:t>
            </a:r>
            <a:r>
              <a:rPr lang="pl-PL" sz="3600" b="1" dirty="0"/>
              <a:t> on the </a:t>
            </a:r>
            <a:r>
              <a:rPr lang="pl-PL" sz="3600" b="1" dirty="0" err="1"/>
              <a:t>main</a:t>
            </a:r>
            <a:r>
              <a:rPr lang="pl-PL" sz="3600" b="1" dirty="0"/>
              <a:t> </a:t>
            </a:r>
            <a:r>
              <a:rPr lang="pl-PL" sz="3600" b="1" dirty="0" err="1"/>
              <a:t>road</a:t>
            </a:r>
            <a:r>
              <a:rPr lang="pl-PL" sz="3600" b="1" dirty="0"/>
              <a:t>. </a:t>
            </a:r>
          </a:p>
          <a:p>
            <a:pPr>
              <a:buNone/>
            </a:pPr>
            <a:endParaRPr lang="pl-PL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lh6.googleusercontent.com/g_tJzL-UhahbCFco7TwHjZItofcsEk32EA2E_XO8vCdhg1XXnap5U2ReZvHYvF1pRwBszo5471uBC_O5qyXG_3oj0i6A8WoLgDLPNSm2Kp72jImNdpAy0IhvGzG7bztmEbrz4d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3428992"/>
            <a:ext cx="4018380" cy="535785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79512"/>
            <a:ext cx="5943600" cy="1524000"/>
          </a:xfrm>
        </p:spPr>
        <p:txBody>
          <a:bodyPr/>
          <a:lstStyle/>
          <a:p>
            <a:r>
              <a:rPr lang="pl-PL" sz="4400" dirty="0" smtClean="0">
                <a:latin typeface="Bodoni MT Black" pitchFamily="18" charset="0"/>
              </a:rPr>
              <a:t>zastawie</a:t>
            </a:r>
            <a:endParaRPr lang="pl-PL" sz="44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2267744"/>
            <a:ext cx="6172200" cy="9296447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pl-PL" sz="3200" b="1" dirty="0"/>
          </a:p>
        </p:txBody>
      </p:sp>
      <p:pic>
        <p:nvPicPr>
          <p:cNvPr id="5" name="Picture 2" descr="https://lh6.googleusercontent.com/iex3u2rLNiV_hZ9_pLVPq0H7xK4wDAvPe43WolnOMADtRNvc9sC76oaDZ5Ty4CsWhZ8QLCK3VUXKvMC54O5iyM8IrearnjQLmWK_RR3TUcCxPoYvDCaHqurNDzjhakH0MU1ywDz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4" y="2071670"/>
            <a:ext cx="3321850" cy="4429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976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4.googleusercontent.com/DuN89XFEGnox8knwITH697MXE_hXby429woRxCJg_wcp4L246pfbxAIaqbZe_fylsIaXpZMk9-xUZrrhMlKqMqPuC8_fSFTHyHqc8Q9NDWpEaw02M50o1K0J80uBE9OclZFilBU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3550"/>
            <a:ext cx="6858000" cy="920755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970" y="12402"/>
            <a:ext cx="6172200" cy="1524000"/>
          </a:xfrm>
        </p:spPr>
        <p:txBody>
          <a:bodyPr/>
          <a:lstStyle/>
          <a:p>
            <a:r>
              <a:rPr lang="pl-PL" sz="4800" dirty="0" smtClean="0">
                <a:latin typeface="Bodoni MT Black" pitchFamily="18" charset="0"/>
              </a:rPr>
              <a:t>Zastawie</a:t>
            </a:r>
            <a:endParaRPr lang="pl-PL" sz="48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4067944"/>
            <a:ext cx="6172200" cy="701039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r>
              <a:rPr lang="en-US" sz="3600" b="1" dirty="0" smtClean="0"/>
              <a:t>The wayside cross in located </a:t>
            </a:r>
            <a:r>
              <a:rPr lang="pl-PL" sz="3600" b="1" dirty="0"/>
              <a:t/>
            </a:r>
            <a:br>
              <a:rPr lang="pl-PL" sz="3600" b="1" dirty="0"/>
            </a:br>
            <a:r>
              <a:rPr lang="en-US" sz="3600" b="1" dirty="0" smtClean="0"/>
              <a:t>in </a:t>
            </a:r>
            <a:r>
              <a:rPr lang="en-US" sz="3600" b="1" dirty="0" smtClean="0"/>
              <a:t>a settlement. </a:t>
            </a:r>
            <a:r>
              <a:rPr lang="en-US" dirty="0" smtClean="0"/>
              <a:t/>
            </a:r>
            <a:br>
              <a:rPr lang="en-US" dirty="0" smtClean="0"/>
            </a:b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0688" y="3203848"/>
            <a:ext cx="5943600" cy="1524000"/>
          </a:xfrm>
        </p:spPr>
        <p:txBody>
          <a:bodyPr>
            <a:noAutofit/>
          </a:bodyPr>
          <a:lstStyle/>
          <a:p>
            <a:pPr algn="ctr"/>
            <a:r>
              <a:rPr lang="pl-PL" sz="4400" dirty="0" err="1" smtClean="0">
                <a:latin typeface="Bodoni MT Black" pitchFamily="18" charset="0"/>
              </a:rPr>
              <a:t>Shrines</a:t>
            </a:r>
            <a:r>
              <a:rPr lang="pl-PL" sz="4400" dirty="0" smtClean="0">
                <a:latin typeface="Bodoni MT Black" pitchFamily="18" charset="0"/>
              </a:rPr>
              <a:t> </a:t>
            </a:r>
            <a:br>
              <a:rPr lang="pl-PL" sz="4400" dirty="0" smtClean="0">
                <a:latin typeface="Bodoni MT Black" pitchFamily="18" charset="0"/>
              </a:rPr>
            </a:br>
            <a:r>
              <a:rPr lang="pl-PL" sz="4400" dirty="0" err="1" smtClean="0">
                <a:latin typeface="Bodoni MT Black" pitchFamily="18" charset="0"/>
              </a:rPr>
              <a:t>can</a:t>
            </a:r>
            <a:r>
              <a:rPr lang="pl-PL" sz="4400" dirty="0" smtClean="0">
                <a:latin typeface="Bodoni MT Black" pitchFamily="18" charset="0"/>
              </a:rPr>
              <a:t> </a:t>
            </a:r>
            <a:r>
              <a:rPr lang="pl-PL" sz="4400" dirty="0">
                <a:latin typeface="Bodoni MT Black" pitchFamily="18" charset="0"/>
              </a:rPr>
              <a:t>be </a:t>
            </a:r>
            <a:r>
              <a:rPr lang="pl-PL" sz="4400" dirty="0" err="1">
                <a:latin typeface="Bodoni MT Black" pitchFamily="18" charset="0"/>
              </a:rPr>
              <a:t>seen</a:t>
            </a:r>
            <a:r>
              <a:rPr lang="pl-PL" sz="4400" dirty="0">
                <a:latin typeface="Bodoni MT Black" pitchFamily="18" charset="0"/>
              </a:rPr>
              <a:t> </a:t>
            </a:r>
            <a:r>
              <a:rPr lang="pl-PL" sz="4400" dirty="0" smtClean="0">
                <a:latin typeface="Bodoni MT Black" pitchFamily="18" charset="0"/>
              </a:rPr>
              <a:t/>
            </a:r>
            <a:br>
              <a:rPr lang="pl-PL" sz="4400" dirty="0" smtClean="0">
                <a:latin typeface="Bodoni MT Black" pitchFamily="18" charset="0"/>
              </a:rPr>
            </a:br>
            <a:r>
              <a:rPr lang="pl-PL" sz="4400" dirty="0" smtClean="0">
                <a:latin typeface="Bodoni MT Black" pitchFamily="18" charset="0"/>
              </a:rPr>
              <a:t>in </a:t>
            </a:r>
            <a:r>
              <a:rPr lang="pl-PL" sz="4400" dirty="0" err="1">
                <a:latin typeface="Bodoni MT Black" pitchFamily="18" charset="0"/>
              </a:rPr>
              <a:t>every</a:t>
            </a:r>
            <a:r>
              <a:rPr lang="pl-PL" sz="4400" dirty="0">
                <a:latin typeface="Bodoni MT Black" pitchFamily="18" charset="0"/>
              </a:rPr>
              <a:t> part of Poland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19" y="5004048"/>
            <a:ext cx="3335338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iex3u2rLNiV_hZ9_pLVPq0H7xK4wDAvPe43WolnOMADtRNvc9sC76oaDZ5Ty4CsWhZ8QLCK3VUXKvMC54O5iyM8IrearnjQLmWK_RR3TUcCxPoYvDCaHqurNDzjhakH0MU1ywDz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"/>
            <a:ext cx="6858000" cy="914401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95536"/>
            <a:ext cx="5943600" cy="1524000"/>
          </a:xfrm>
        </p:spPr>
        <p:txBody>
          <a:bodyPr/>
          <a:lstStyle/>
          <a:p>
            <a:r>
              <a:rPr lang="pl-PL" sz="4800" b="1" dirty="0" smtClean="0">
                <a:latin typeface="Bodoni MT Black" pitchFamily="18" charset="0"/>
              </a:rPr>
              <a:t>zastawie</a:t>
            </a:r>
            <a:endParaRPr lang="pl-PL" sz="4800" b="1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548680" y="3635896"/>
            <a:ext cx="6172200" cy="701039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3600" b="1" dirty="0" smtClean="0">
                <a:latin typeface="Bodoni MT Black" pitchFamily="18" charset="0"/>
              </a:rPr>
              <a:t> </a:t>
            </a:r>
            <a:r>
              <a:rPr lang="en-US" sz="3600" b="1" dirty="0" smtClean="0">
                <a:latin typeface="Bodoni MT Black" pitchFamily="18" charset="0"/>
              </a:rPr>
              <a:t>It is located </a:t>
            </a:r>
            <a:r>
              <a:rPr lang="pl-PL" sz="3600" b="1" dirty="0" err="1" smtClean="0">
                <a:latin typeface="Bodoni MT Black" pitchFamily="18" charset="0"/>
              </a:rPr>
              <a:t>at</a:t>
            </a:r>
            <a:r>
              <a:rPr lang="pl-PL" sz="3600" b="1" dirty="0" smtClean="0">
                <a:latin typeface="Bodoni MT Black" pitchFamily="18" charset="0"/>
              </a:rPr>
              <a:t> the </a:t>
            </a:r>
            <a:r>
              <a:rPr lang="en-US" sz="3600" b="1" dirty="0" smtClean="0">
                <a:latin typeface="Bodoni MT Black" pitchFamily="18" charset="0"/>
              </a:rPr>
              <a:t>crossroads. </a:t>
            </a:r>
            <a:r>
              <a:rPr lang="pl-PL" sz="3600" b="1" dirty="0" smtClean="0">
                <a:latin typeface="Bodoni MT Black" pitchFamily="18" charset="0"/>
              </a:rPr>
              <a:t/>
            </a:r>
            <a:br>
              <a:rPr lang="pl-PL" sz="3600" b="1" dirty="0" smtClean="0">
                <a:latin typeface="Bodoni MT Black" pitchFamily="18" charset="0"/>
              </a:rPr>
            </a:br>
            <a:r>
              <a:rPr lang="en-US" sz="3600" b="1" dirty="0" smtClean="0">
                <a:latin typeface="Bodoni MT Black" pitchFamily="18" charset="0"/>
              </a:rPr>
              <a:t>There </a:t>
            </a:r>
            <a:r>
              <a:rPr lang="en-US" sz="3600" b="1" dirty="0" smtClean="0">
                <a:latin typeface="Bodoni MT Black" pitchFamily="18" charset="0"/>
              </a:rPr>
              <a:t>is a sculpture of Jesus Christ.</a:t>
            </a:r>
          </a:p>
          <a:p>
            <a:pPr>
              <a:buNone/>
            </a:pPr>
            <a:endParaRPr lang="pl-PL" sz="3600" b="1" dirty="0">
              <a:latin typeface="Bodoni MT Black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lh6.googleusercontent.com/g_tJzL-UhahbCFco7TwHjZItofcsEk32EA2E_XO8vCdhg1XXnap5U2ReZvHYvF1pRwBszo5471uBC_O5qyXG_3oj0i6A8WoLgDLPNSm2Kp72jImNdpAy0IhvGzG7bztmEbrz4dJ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"/>
            <a:ext cx="6858000" cy="914401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79512"/>
            <a:ext cx="5943600" cy="1524000"/>
          </a:xfrm>
        </p:spPr>
        <p:txBody>
          <a:bodyPr/>
          <a:lstStyle/>
          <a:p>
            <a:r>
              <a:rPr lang="pl-PL" sz="4400" dirty="0" smtClean="0">
                <a:latin typeface="Bodoni MT Black" pitchFamily="18" charset="0"/>
              </a:rPr>
              <a:t>zastawie</a:t>
            </a:r>
            <a:endParaRPr lang="pl-PL" sz="44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1475656"/>
            <a:ext cx="6172200" cy="9296447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>
              <a:buNone/>
            </a:pPr>
            <a:endParaRPr lang="pl-PL" sz="3200" b="1" dirty="0" smtClean="0"/>
          </a:p>
          <a:p>
            <a:pPr algn="ctr">
              <a:buNone/>
            </a:pPr>
            <a:r>
              <a:rPr lang="en-US" sz="3200" b="1" dirty="0" smtClean="0"/>
              <a:t>It is located in a settlement. </a:t>
            </a:r>
            <a:r>
              <a:rPr lang="pl-PL" sz="3200" b="1" dirty="0"/>
              <a:t/>
            </a:r>
            <a:br>
              <a:rPr lang="pl-PL" sz="3200" b="1" dirty="0"/>
            </a:br>
            <a:r>
              <a:rPr lang="en-US" sz="3200" b="1" dirty="0" smtClean="0"/>
              <a:t>It is a column shrine.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en-US" sz="3200" b="1" dirty="0" smtClean="0"/>
              <a:t>There </a:t>
            </a:r>
            <a:r>
              <a:rPr lang="en-US" sz="3200" b="1" dirty="0" smtClean="0"/>
              <a:t>is a sculpture of Virgin Mary.</a:t>
            </a:r>
          </a:p>
          <a:p>
            <a:pPr>
              <a:buNone/>
            </a:pP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pl-PL" sz="32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lh3.googleusercontent.com/dQM1luSsn5R5WNVvekOx-_vz2BR7CnHj6RHJgaIVFGXzUc-hcQ9fuhCVN6pMVjbFPayDtbLkL-GOqqZUF01iCcrNyOvJaxqhYd_Xp-4kQt9k_3srhtJHhSnOUIxqIbltJHa9sF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10" y="1928794"/>
            <a:ext cx="3365879" cy="4487839"/>
          </a:xfrm>
          <a:prstGeom prst="rect">
            <a:avLst/>
          </a:prstGeom>
          <a:noFill/>
        </p:spPr>
      </p:pic>
      <p:pic>
        <p:nvPicPr>
          <p:cNvPr id="29698" name="Picture 2" descr="https://lh5.googleusercontent.com/XKxqwjhUQDC-8AMOH2Rt0GSwLUQEk8-4NnqHCvPqmMT0lMVg5KD0n0drK-cvCzhGrNCcGg-vGwn9qpOGB6l-LgLOZZy5CZTsNQxUQseLNvV2s0DCs3Hd5p4Tfgz196snGC5SaKJ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8" y="3357554"/>
            <a:ext cx="4018388" cy="535785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b="1" dirty="0" smtClean="0">
                <a:latin typeface="Bodoni MT Black" pitchFamily="18" charset="0"/>
              </a:rPr>
              <a:t>Wólka Zastawska</a:t>
            </a:r>
            <a:endParaRPr lang="pl-PL" sz="4400" b="1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4211960"/>
            <a:ext cx="6172200" cy="701039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sz="3600" b="1" dirty="0" smtClean="0"/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966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lh5.googleusercontent.com/XKxqwjhUQDC-8AMOH2Rt0GSwLUQEk8-4NnqHCvPqmMT0lMVg5KD0n0drK-cvCzhGrNCcGg-vGwn9qpOGB6l-LgLOZZy5CZTsNQxUQseLNvV2s0DCs3Hd5p4Tfgz196snGC5SaKJ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400" b="1" dirty="0" smtClean="0">
                <a:latin typeface="Bodoni MT Black" pitchFamily="18" charset="0"/>
              </a:rPr>
              <a:t>Wólka Zastawska</a:t>
            </a:r>
            <a:endParaRPr lang="pl-PL" sz="4400" b="1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4211960"/>
            <a:ext cx="6172200" cy="7010399"/>
          </a:xfrm>
        </p:spPr>
        <p:txBody>
          <a:bodyPr>
            <a:normAutofit/>
          </a:bodyPr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sz="3600" b="1" dirty="0" smtClean="0"/>
          </a:p>
          <a:p>
            <a:pPr algn="ctr">
              <a:buNone/>
            </a:pPr>
            <a:r>
              <a:rPr lang="en-US" sz="3600" b="1" dirty="0" smtClean="0"/>
              <a:t>It is located in a settlement. 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en-US" sz="3600" b="1" dirty="0" smtClean="0"/>
              <a:t>It is a chapel shrine. There is </a:t>
            </a:r>
            <a:r>
              <a:rPr lang="pl-PL" sz="3600" b="1" dirty="0"/>
              <a:t/>
            </a:r>
            <a:br>
              <a:rPr lang="pl-PL" sz="3600" b="1" dirty="0"/>
            </a:br>
            <a:r>
              <a:rPr lang="en-US" sz="3600" b="1" dirty="0" smtClean="0"/>
              <a:t>a</a:t>
            </a:r>
            <a:r>
              <a:rPr lang="pl-PL" sz="3600" b="1" dirty="0" smtClean="0"/>
              <a:t> </a:t>
            </a:r>
            <a:r>
              <a:rPr lang="en-US" sz="3600" b="1" dirty="0" err="1" smtClean="0"/>
              <a:t>scul</a:t>
            </a:r>
            <a:r>
              <a:rPr lang="pl-PL" sz="3600" b="1" dirty="0" smtClean="0"/>
              <a:t>p</a:t>
            </a:r>
            <a:r>
              <a:rPr lang="en-US" sz="3600" b="1" dirty="0" err="1" smtClean="0"/>
              <a:t>ture</a:t>
            </a:r>
            <a:r>
              <a:rPr lang="en-US" sz="3600" b="1" dirty="0" smtClean="0"/>
              <a:t> of Jesus Christ.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lh3.googleusercontent.com/dQM1luSsn5R5WNVvekOx-_vz2BR7CnHj6RHJgaIVFGXzUc-hcQ9fuhCVN6pMVjbFPayDtbLkL-GOqqZUF01iCcrNyOvJaxqhYd_Xp-4kQt9k_3srhtJHhSnOUIxqIbltJHa9sF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535" y="12723"/>
            <a:ext cx="6858000" cy="9144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8640" y="1763688"/>
            <a:ext cx="4464496" cy="1224136"/>
          </a:xfrm>
        </p:spPr>
        <p:txBody>
          <a:bodyPr/>
          <a:lstStyle/>
          <a:p>
            <a:r>
              <a:rPr lang="pl-PL" sz="4400" dirty="0" smtClean="0">
                <a:solidFill>
                  <a:schemeClr val="bg1"/>
                </a:solidFill>
                <a:latin typeface="Bodoni MT Black" pitchFamily="18" charset="0"/>
              </a:rPr>
              <a:t>Wólka zastawska</a:t>
            </a:r>
            <a:endParaRPr lang="pl-PL" sz="4400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-6535" y="6156176"/>
            <a:ext cx="6857999" cy="38779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/>
              <a:t>The wayside cross in </a:t>
            </a:r>
            <a:r>
              <a:rPr lang="en-US" sz="4000" b="1" dirty="0" err="1" smtClean="0"/>
              <a:t>Wólka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Zastawska</a:t>
            </a:r>
            <a:r>
              <a:rPr lang="en-US" sz="4000" b="1" dirty="0" smtClean="0"/>
              <a:t>. It is </a:t>
            </a:r>
            <a:r>
              <a:rPr lang="en-US" sz="4000" b="1" dirty="0" smtClean="0"/>
              <a:t>located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en-US" sz="4000" b="1" dirty="0" smtClean="0"/>
              <a:t>in </a:t>
            </a:r>
            <a:r>
              <a:rPr lang="en-US" sz="4000" b="1" dirty="0" smtClean="0"/>
              <a:t>a settlement. There is</a:t>
            </a:r>
            <a:r>
              <a:rPr lang="pl-PL" sz="4000" b="1" dirty="0" smtClean="0"/>
              <a:t/>
            </a:r>
            <a:br>
              <a:rPr lang="pl-PL" sz="4000" b="1" dirty="0" smtClean="0"/>
            </a:br>
            <a:r>
              <a:rPr lang="en-US" sz="4000" b="1" dirty="0" smtClean="0"/>
              <a:t>a sculpture of Jesus Christ</a:t>
            </a:r>
            <a:r>
              <a:rPr lang="pl-PL" sz="4000" b="1" dirty="0" smtClean="0"/>
              <a:t>.</a:t>
            </a:r>
            <a:endParaRPr lang="en-US" sz="40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us\Downloads\57485462_326559374609345_816115245905870848_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285916"/>
            <a:ext cx="6858000" cy="1300171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2656" y="611560"/>
            <a:ext cx="5943600" cy="15240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bg1"/>
                </a:solidFill>
                <a:latin typeface="Bodoni MT Black" pitchFamily="18" charset="0"/>
              </a:rPr>
              <a:t>Kosuty</a:t>
            </a:r>
            <a:endParaRPr lang="pl-PL" sz="6000" b="1" dirty="0">
              <a:solidFill>
                <a:schemeClr val="bg1"/>
              </a:solidFill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188640" y="3203848"/>
            <a:ext cx="6858000" cy="7010399"/>
          </a:xfrm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sz="3600" b="1" dirty="0" err="1" smtClean="0"/>
              <a:t>This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shrine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commemorates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martyrs</a:t>
            </a:r>
            <a:r>
              <a:rPr lang="pl-PL" sz="3600" b="1" dirty="0" smtClean="0"/>
              <a:t> </a:t>
            </a:r>
            <a:r>
              <a:rPr lang="pl-PL" sz="3600" b="1" dirty="0" err="1" smtClean="0"/>
              <a:t>foughting</a:t>
            </a:r>
            <a:r>
              <a:rPr lang="pl-PL" sz="3600" b="1" dirty="0" smtClean="0"/>
              <a:t> for the </a:t>
            </a:r>
            <a:r>
              <a:rPr lang="pl-PL" sz="3600" b="1" dirty="0" err="1" smtClean="0"/>
              <a:t>freedom</a:t>
            </a:r>
            <a:r>
              <a:rPr lang="pl-PL" sz="3600" b="1" dirty="0" smtClean="0"/>
              <a:t> of Poland in 1939-1945.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2656" y="611560"/>
            <a:ext cx="5943600" cy="15240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latin typeface="Bodoni MT Black" pitchFamily="18" charset="0"/>
              </a:rPr>
              <a:t>Stanin</a:t>
            </a:r>
            <a:endParaRPr lang="pl-PL" sz="6000" b="1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0" y="3707904"/>
            <a:ext cx="6858000" cy="7010399"/>
          </a:xfrm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 smtClean="0"/>
          </a:p>
        </p:txBody>
      </p:sp>
      <p:pic>
        <p:nvPicPr>
          <p:cNvPr id="6" name="Obraz 5" descr="C:\Documents and Settings\Właściciel\Pulpit\kapliczki\P10207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94" y="2339752"/>
            <a:ext cx="5091478" cy="4161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 descr="C:\Documents and Settings\Właściciel\Pulpit\kapliczki\P10207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26" y="5072066"/>
            <a:ext cx="5072074" cy="37484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7612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dirty="0" smtClean="0">
                <a:latin typeface="Bodoni MT Black" pitchFamily="18" charset="0"/>
              </a:rPr>
              <a:t>  Kopina </a:t>
            </a:r>
            <a:endParaRPr lang="pl-PL" sz="60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C:\Documents and Settings\Właściciel\Pulpit\kapliczki\P10207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8" y="2571736"/>
            <a:ext cx="3343275" cy="2505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Obraz 5" descr="C:\Documents and Settings\Właściciel\Pulpit\kapliczki\P10207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80016" y="5392422"/>
            <a:ext cx="3776661" cy="29930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C:\Documents and Settings\Właściciel\Pulpit\kapliczki\P10207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4357686"/>
            <a:ext cx="3481388" cy="30527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7319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sus\Downloads\57503240_377745929492999_1545875247998173184_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28858"/>
            <a:ext cx="6858000" cy="1378753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dirty="0" smtClean="0">
                <a:latin typeface="Arial Black" pitchFamily="34" charset="0"/>
              </a:rPr>
              <a:t>Ogniwo</a:t>
            </a:r>
            <a:endParaRPr lang="pl-PL" sz="6600" b="1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2133601"/>
            <a:ext cx="6172200" cy="7010399"/>
          </a:xfrm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sz="36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b="1" dirty="0" smtClean="0">
                <a:latin typeface="Bodoni MT Black" pitchFamily="18" charset="0"/>
              </a:rPr>
              <a:t>Ogniwo</a:t>
            </a:r>
            <a:endParaRPr lang="pl-PL" sz="6600" b="1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342900" y="2133601"/>
            <a:ext cx="6172200" cy="7010399"/>
          </a:xfrm>
        </p:spPr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sz="3600" b="1" dirty="0" smtClean="0"/>
          </a:p>
        </p:txBody>
      </p:sp>
      <p:pic>
        <p:nvPicPr>
          <p:cNvPr id="5" name="Obraz 4" descr="C:\Documents and Settings\Właściciel\Pulpit\kapliczki\P10207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8" y="3000364"/>
            <a:ext cx="5715039" cy="4981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1235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000" b="1" dirty="0"/>
              <a:t/>
            </a:r>
            <a:br>
              <a:rPr lang="pl-PL" sz="6000" b="1" dirty="0"/>
            </a:br>
            <a:r>
              <a:rPr lang="pl-PL" sz="6000" b="1" dirty="0" smtClean="0"/>
              <a:t>the </a:t>
            </a:r>
            <a:r>
              <a:rPr lang="pl-PL" sz="6000" b="1" dirty="0" err="1" smtClean="0"/>
              <a:t>carpatian</a:t>
            </a:r>
            <a:r>
              <a:rPr lang="pl-PL" sz="6000" b="1" dirty="0" smtClean="0"/>
              <a:t> Mountains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2483768"/>
            <a:ext cx="3897539" cy="259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2" y="5292080"/>
            <a:ext cx="6698768" cy="28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2915816"/>
            <a:ext cx="4772000" cy="3058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2" y="3150861"/>
            <a:ext cx="4768974" cy="359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74" y="1853951"/>
            <a:ext cx="523875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2" y="3740537"/>
            <a:ext cx="5373824" cy="3582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853951"/>
            <a:ext cx="5453153" cy="29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06" y="4850012"/>
            <a:ext cx="5609418" cy="372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2" y="2051720"/>
            <a:ext cx="64389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5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dirty="0" smtClean="0">
                <a:latin typeface="Bodoni MT Black" pitchFamily="18" charset="0"/>
              </a:rPr>
              <a:t>Wesołówka</a:t>
            </a:r>
            <a:endParaRPr lang="pl-PL" sz="54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C:\Documents and Settings\Właściciel\Pulpit\kapliczki\P10207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000232"/>
            <a:ext cx="4000528" cy="39290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C:\Documents and Settings\Właściciel\Pulpit\kapliczki\P10207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4" y="4857752"/>
            <a:ext cx="3348039" cy="29146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0967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6000" dirty="0" smtClean="0">
                <a:latin typeface="Bodoni MT Black" pitchFamily="18" charset="0"/>
              </a:rPr>
              <a:t>Jeleniec </a:t>
            </a:r>
            <a:endParaRPr lang="pl-PL" sz="6000" dirty="0">
              <a:latin typeface="Bodoni MT Black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C:\Documents and Settings\Właściciel\Pulpit\kapliczki\P10207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1928794"/>
            <a:ext cx="4500594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C:\Documents and Settings\Właściciel\Pulpit\kapliczki\P10207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06" y="5000628"/>
            <a:ext cx="4043368" cy="3724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920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err="1" smtClean="0"/>
              <a:t>Sources</a:t>
            </a:r>
            <a:r>
              <a:rPr lang="pl-PL" sz="5400" b="1" dirty="0" smtClean="0"/>
              <a:t>:</a:t>
            </a:r>
            <a:endParaRPr lang="pl-PL" sz="5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5943600" cy="69028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000" dirty="0"/>
              <a:t>https://www.google.com/imgres?imgurl=https%3A%2F%2F1.bp.blogspot.com%2F-eADPjcu--lk%2FVr6XGxf4wmI%2FAAAAAAAAFYU%2FueCnaVSwT9Q%2Fs1600%2F%2525C5%25259Alub%252Bw%252BKopalni%252BSoli%252Bw%252BWieliczce%25252C%252BWedding%252Bin%252BSalt%252BMine%252BWieliczka%25252C%252BWinsa%252BWedding%252BPlanner%252Bin%252BKrakow%252B1.jpg&amp;imgrefurl=http%3A%2F%2Fwinsa.pl%2Finspiracje%2Fa-gdyby-tak-zorganizowac-slub-w-kopalni-soli-w-wieliczce%2F&amp;docid=pEbCkjWZQYATzM&amp;tbnid=sFICtw-zrtMShM%3A&amp;vet=10ahUKEwjoqsbZq_XhAhXCxcQBHYU4B8AQMwhEKAgwCA..</a:t>
            </a:r>
            <a:r>
              <a:rPr lang="pl-PL" sz="1000" dirty="0" smtClean="0"/>
              <a:t>i&amp;w=700&amp;h=466&amp;bih=616&amp;biw=1350&amp;q=wieliczka%20%C5%9Blub&amp;ved=0ahUKEwjoqsbZq_XhAhXCxcQBHYU4B8AQMwhEKAgwCA&amp;iact=mrc&amp;uact=8</a:t>
            </a:r>
          </a:p>
          <a:p>
            <a:pPr>
              <a:buNone/>
            </a:pPr>
            <a:r>
              <a:rPr lang="pl-PL" sz="1000" dirty="0"/>
              <a:t>https://www.google.com/imgres?imgurl=http%3A%2F%2Fwww.weddingsinpoland.com%2Fwp-content%2Fuploads%2F2016%2F07%2F2-768x513.jpg&amp;imgrefurl=http%3A%2F%2Fwww.weddingsinpoland.com%2Fslub-w-kopalni-soli-wieliczka%2F&amp;docid=znQg70AiMEaf_M&amp;tbnid=k3LSEeNl8dZS0M%3A&amp;vet=10ahUKEwjoqsbZq_XhAhXCxcQBHYU4B8AQMwg_KAMwAw..</a:t>
            </a:r>
            <a:r>
              <a:rPr lang="pl-PL" sz="1000" dirty="0" smtClean="0"/>
              <a:t>i&amp;w=768&amp;h=513&amp;bih=616&amp;biw=1350&amp;q=wieliczka%20%C5%9Blub&amp;ved=0ahUKEwjoqsbZq_XhAhXCxcQBHYU4B8AQMwg_KAMwAw&amp;iact=mrc&amp;uact=8</a:t>
            </a:r>
          </a:p>
          <a:p>
            <a:pPr>
              <a:buNone/>
            </a:pPr>
            <a:r>
              <a:rPr lang="pl-PL" sz="1000" dirty="0"/>
              <a:t>https://www.google.com/imgres?imgurl=http%3A%2F%2Fwww.jedziemynawakacje.pl%2Fphotos%2Fslub%2Fslub-wieliczka-8.jpg&amp;imgrefurl=http%3A%2F%2Fwww.jedziemynawakacje.pl%2Fslub-kopalnia.php&amp;docid=h_hqcrT08zCrTM&amp;tbnid=vhSFWPZSPs7y0M%3A&amp;vet=10ahUKEwjoqsbZq_XhAhXCxcQBHYU4B8AQMwg9KAEwAQ..</a:t>
            </a:r>
            <a:r>
              <a:rPr lang="pl-PL" sz="1000" dirty="0" smtClean="0"/>
              <a:t>i&amp;w=300&amp;h=200&amp;bih=616&amp;biw=1350&amp;q=wieliczka%20%C5%9Blub&amp;ved=0ahUKEwjoqsbZq_XhAhXCxcQBHYU4B8AQMwg9KAEwAQ&amp;iact=mrc&amp;uact=8</a:t>
            </a:r>
          </a:p>
          <a:p>
            <a:pPr>
              <a:buNone/>
            </a:pPr>
            <a:r>
              <a:rPr lang="pl-PL" sz="1000" dirty="0">
                <a:hlinkClick r:id="rId2"/>
              </a:rPr>
              <a:t>https://</a:t>
            </a:r>
            <a:r>
              <a:rPr lang="pl-PL" sz="1000" dirty="0" smtClean="0">
                <a:hlinkClick r:id="rId2"/>
              </a:rPr>
              <a:t>www.kopalnia.pl/imprezy/komory-do-dyspozycji/kaplica-sw-kingi</a:t>
            </a:r>
            <a:endParaRPr lang="pl-PL" sz="1000" dirty="0" smtClean="0"/>
          </a:p>
          <a:p>
            <a:pPr>
              <a:buNone/>
            </a:pPr>
            <a:r>
              <a:rPr lang="pl-PL" sz="1000" dirty="0">
                <a:hlinkClick r:id="rId3"/>
              </a:rPr>
              <a:t>https://</a:t>
            </a:r>
            <a:r>
              <a:rPr lang="pl-PL" sz="1000" dirty="0" smtClean="0">
                <a:hlinkClick r:id="rId3"/>
              </a:rPr>
              <a:t>www.google.com/search?q=kapliczki+g%C3%B3ry&amp;source=lnms&amp;tbm=isch&amp;sa=X&amp;ved=0ahUKEwj-hq7av_bhAhVN_SoKHUhOBV8Q_AUIDigB&amp;biw=1350&amp;bih=616</a:t>
            </a:r>
            <a:endParaRPr lang="pl-PL" sz="1000" dirty="0" smtClean="0"/>
          </a:p>
          <a:p>
            <a:pPr>
              <a:buNone/>
            </a:pPr>
            <a:endParaRPr lang="pl-PL" sz="1000" dirty="0"/>
          </a:p>
          <a:p>
            <a:pPr>
              <a:buNone/>
            </a:pPr>
            <a:r>
              <a:rPr lang="pl-PL" sz="1000" dirty="0">
                <a:hlinkClick r:id="rId4"/>
              </a:rPr>
              <a:t>https://</a:t>
            </a:r>
            <a:r>
              <a:rPr lang="pl-PL" sz="1000" dirty="0" smtClean="0">
                <a:hlinkClick r:id="rId4"/>
              </a:rPr>
              <a:t>www.google.com/search?q=kapliczki+mazury&amp;source=lnms&amp;tbm=isch&amp;sa=X&amp;ved=0ahUKEwj02-Hqv_bhAhWMp4sKHVjEDs0Q_AUIDigB&amp;biw=1350&amp;bih=616</a:t>
            </a:r>
            <a:endParaRPr lang="pl-PL" sz="1000" dirty="0" smtClean="0"/>
          </a:p>
          <a:p>
            <a:pPr>
              <a:buNone/>
            </a:pPr>
            <a:r>
              <a:rPr lang="pl-PL" sz="1000" dirty="0">
                <a:hlinkClick r:id="rId5"/>
              </a:rPr>
              <a:t>https://</a:t>
            </a:r>
            <a:r>
              <a:rPr lang="pl-PL" sz="1000" dirty="0" smtClean="0">
                <a:hlinkClick r:id="rId5"/>
              </a:rPr>
              <a:t>www.google.com/search?q=kapliczki+nad+morzem&amp;source=lnms&amp;tbm=isch&amp;sa=X&amp;ved=0ahUKEwjMmKP5v_bhAhVrsIsKHVIFC5EQ_AUIDigB&amp;biw=1350&amp;bih=616</a:t>
            </a:r>
            <a:endParaRPr lang="pl-PL" sz="1000" dirty="0" smtClean="0"/>
          </a:p>
          <a:p>
            <a:pPr>
              <a:buNone/>
            </a:pPr>
            <a:endParaRPr lang="pl-PL" sz="1000" dirty="0"/>
          </a:p>
          <a:p>
            <a:pPr>
              <a:buNone/>
            </a:pPr>
            <a:r>
              <a:rPr lang="pl-PL" sz="1000" dirty="0">
                <a:hlinkClick r:id="rId6"/>
              </a:rPr>
              <a:t>https://</a:t>
            </a:r>
            <a:r>
              <a:rPr lang="pl-PL" sz="1000" dirty="0" smtClean="0">
                <a:hlinkClick r:id="rId6"/>
              </a:rPr>
              <a:t>www.google.com/search?q=modlitwy+przy+kapliczkach&amp;source=lnms&amp;tbm=isch&amp;sa=X&amp;ved=0ahUKEwjd7f6HwPbhAhVkoYsKHZX4AC0Q_AUIDigB&amp;biw=1350&amp;bih=616</a:t>
            </a:r>
            <a:r>
              <a:rPr lang="pl-PL" sz="1000" dirty="0" smtClean="0"/>
              <a:t>  </a:t>
            </a:r>
          </a:p>
          <a:p>
            <a:pPr>
              <a:buNone/>
            </a:pPr>
            <a:endParaRPr lang="pl-PL" sz="1000" b="1" dirty="0">
              <a:latin typeface="Arial Black" pitchFamily="34" charset="0"/>
            </a:endParaRPr>
          </a:p>
          <a:p>
            <a:pPr>
              <a:buNone/>
            </a:pPr>
            <a:endParaRPr lang="pl-PL" sz="1000" b="1" dirty="0">
              <a:latin typeface="Arial Black" pitchFamily="34" charset="0"/>
            </a:endParaRPr>
          </a:p>
          <a:p>
            <a:pPr>
              <a:buNone/>
            </a:pPr>
            <a:endParaRPr lang="pl-PL" sz="1000" b="1" dirty="0" smtClean="0"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3184" y="1740749"/>
            <a:ext cx="6544816" cy="2520280"/>
          </a:xfrm>
        </p:spPr>
        <p:txBody>
          <a:bodyPr/>
          <a:lstStyle/>
          <a:p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 </a:t>
            </a:r>
            <a:r>
              <a:rPr lang="pl-PL" sz="2000" dirty="0" err="1"/>
              <a:t>Ppepared</a:t>
            </a:r>
            <a:r>
              <a:rPr lang="pl-PL" sz="2000" dirty="0"/>
              <a:t> </a:t>
            </a:r>
            <a:r>
              <a:rPr lang="pl-PL" sz="2000" dirty="0" smtClean="0"/>
              <a:t>by: </a:t>
            </a:r>
            <a:r>
              <a:rPr lang="pl-PL" sz="2000" b="1" dirty="0" smtClean="0">
                <a:solidFill>
                  <a:srgbClr val="00B0F0"/>
                </a:solidFill>
              </a:rPr>
              <a:t>zespół szkół w </a:t>
            </a:r>
            <a:r>
              <a:rPr lang="pl-PL" sz="2000" b="1" dirty="0" err="1" smtClean="0">
                <a:solidFill>
                  <a:srgbClr val="00B0F0"/>
                </a:solidFill>
              </a:rPr>
              <a:t>tuchowiczu</a:t>
            </a:r>
            <a:r>
              <a:rPr lang="pl-PL" sz="2000" b="1" dirty="0" smtClean="0">
                <a:solidFill>
                  <a:srgbClr val="00B0F0"/>
                </a:solidFill>
              </a:rPr>
              <a:t> </a:t>
            </a:r>
            <a:r>
              <a:rPr lang="pl-PL" sz="2000" dirty="0" smtClean="0"/>
              <a:t>for </a:t>
            </a:r>
            <a:r>
              <a:rPr lang="pl-PL" sz="4400" b="1" dirty="0" smtClean="0"/>
              <a:t/>
            </a:r>
            <a:br>
              <a:rPr lang="pl-PL" sz="4400" b="1" dirty="0" smtClean="0"/>
            </a:br>
            <a:r>
              <a:rPr lang="pl-PL" sz="4400" b="1" dirty="0" smtClean="0"/>
              <a:t>Erasmus +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b="1" i="1" dirty="0" err="1" smtClean="0">
                <a:solidFill>
                  <a:srgbClr val="0070C0"/>
                </a:solidFill>
              </a:rPr>
              <a:t>Sharing</a:t>
            </a:r>
            <a:r>
              <a:rPr lang="pl-PL" sz="2800" b="1" i="1" dirty="0" smtClean="0">
                <a:solidFill>
                  <a:srgbClr val="0070C0"/>
                </a:solidFill>
              </a:rPr>
              <a:t> </a:t>
            </a:r>
            <a:r>
              <a:rPr lang="pl-PL" sz="2800" b="1" i="1" dirty="0" err="1" smtClean="0">
                <a:solidFill>
                  <a:srgbClr val="0070C0"/>
                </a:solidFill>
              </a:rPr>
              <a:t>european</a:t>
            </a:r>
            <a:r>
              <a:rPr lang="pl-PL" sz="2800" b="1" i="1" dirty="0" smtClean="0">
                <a:solidFill>
                  <a:srgbClr val="0070C0"/>
                </a:solidFill>
              </a:rPr>
              <a:t> </a:t>
            </a:r>
            <a:r>
              <a:rPr lang="pl-PL" sz="2800" b="1" i="1" dirty="0" err="1" smtClean="0">
                <a:solidFill>
                  <a:srgbClr val="0070C0"/>
                </a:solidFill>
              </a:rPr>
              <a:t>cultural</a:t>
            </a:r>
            <a:r>
              <a:rPr lang="pl-PL" sz="2800" b="1" i="1" dirty="0">
                <a:solidFill>
                  <a:srgbClr val="0070C0"/>
                </a:solidFill>
              </a:rPr>
              <a:t> </a:t>
            </a:r>
            <a:r>
              <a:rPr lang="pl-PL" sz="2800" b="1" i="1" dirty="0" err="1" smtClean="0">
                <a:solidFill>
                  <a:srgbClr val="0070C0"/>
                </a:solidFill>
              </a:rPr>
              <a:t>heritage</a:t>
            </a:r>
            <a:r>
              <a:rPr lang="pl-PL" sz="2800" b="1" i="1" dirty="0">
                <a:solidFill>
                  <a:srgbClr val="0070C0"/>
                </a:solidFill>
              </a:rPr>
              <a:t> </a:t>
            </a:r>
            <a:r>
              <a:rPr lang="pl-PL" sz="2800" b="1" i="1" dirty="0" err="1" smtClean="0">
                <a:solidFill>
                  <a:srgbClr val="0070C0"/>
                </a:solidFill>
              </a:rPr>
              <a:t>through</a:t>
            </a:r>
            <a:r>
              <a:rPr lang="pl-PL" sz="2800" b="1" i="1" dirty="0" smtClean="0">
                <a:solidFill>
                  <a:srgbClr val="0070C0"/>
                </a:solidFill>
              </a:rPr>
              <a:t> </a:t>
            </a:r>
            <a:r>
              <a:rPr lang="pl-PL" sz="2800" b="1" i="1" dirty="0" err="1" smtClean="0">
                <a:solidFill>
                  <a:srgbClr val="0070C0"/>
                </a:solidFill>
              </a:rPr>
              <a:t>digital</a:t>
            </a:r>
            <a:r>
              <a:rPr lang="pl-PL" sz="2800" b="1" i="1" dirty="0" smtClean="0">
                <a:solidFill>
                  <a:srgbClr val="0070C0"/>
                </a:solidFill>
              </a:rPr>
              <a:t> </a:t>
            </a:r>
            <a:r>
              <a:rPr lang="pl-PL" sz="2800" b="1" i="1" dirty="0" err="1" smtClean="0">
                <a:solidFill>
                  <a:srgbClr val="0070C0"/>
                </a:solidFill>
              </a:rPr>
              <a:t>storytelling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err="1" smtClean="0"/>
              <a:t>Italy</a:t>
            </a:r>
            <a:r>
              <a:rPr lang="pl-PL" dirty="0" smtClean="0"/>
              <a:t>, </a:t>
            </a:r>
            <a:r>
              <a:rPr lang="pl-PL" dirty="0" err="1" smtClean="0"/>
              <a:t>may</a:t>
            </a:r>
            <a:r>
              <a:rPr lang="pl-PL" dirty="0" smtClean="0"/>
              <a:t> 2019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0" y="5772735"/>
            <a:ext cx="34956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20" y="5553661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67" y="3789405"/>
            <a:ext cx="1423045" cy="1423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668" y="7969292"/>
            <a:ext cx="1564546" cy="87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208" y="7956376"/>
            <a:ext cx="1309688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9" y="7956376"/>
            <a:ext cx="1436880" cy="87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61" y="7969292"/>
            <a:ext cx="1405793" cy="876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87" y="3778286"/>
            <a:ext cx="1293254" cy="142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8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6599" y="-25607"/>
            <a:ext cx="5943600" cy="1524000"/>
          </a:xfrm>
        </p:spPr>
        <p:txBody>
          <a:bodyPr/>
          <a:lstStyle/>
          <a:p>
            <a:pPr algn="ctr"/>
            <a:r>
              <a:rPr lang="pl-PL" sz="6000" b="1" dirty="0" smtClean="0"/>
              <a:t>The </a:t>
            </a:r>
            <a:r>
              <a:rPr lang="pl-PL" sz="6000" b="1" dirty="0" err="1" smtClean="0"/>
              <a:t>Baltic</a:t>
            </a:r>
            <a:r>
              <a:rPr lang="pl-PL" sz="6000" b="1" dirty="0" smtClean="0"/>
              <a:t> </a:t>
            </a:r>
            <a:r>
              <a:rPr lang="pl-PL" sz="6000" b="1" dirty="0" err="1" smtClean="0"/>
              <a:t>sea</a:t>
            </a:r>
            <a:endParaRPr lang="pl-PL" sz="6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19672"/>
            <a:ext cx="6093296" cy="405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9" y="2771800"/>
            <a:ext cx="5479397" cy="362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" y="3995936"/>
            <a:ext cx="6279617" cy="418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0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40" y="18657"/>
            <a:ext cx="6858000" cy="1524000"/>
          </a:xfrm>
        </p:spPr>
        <p:txBody>
          <a:bodyPr/>
          <a:lstStyle/>
          <a:p>
            <a:pPr algn="ctr"/>
            <a:r>
              <a:rPr lang="pl-PL" sz="4000" dirty="0" smtClean="0">
                <a:latin typeface="Arial Black" pitchFamily="34" charset="0"/>
              </a:rPr>
              <a:t>The </a:t>
            </a:r>
            <a:r>
              <a:rPr lang="pl-PL" sz="4000" dirty="0" err="1" smtClean="0">
                <a:latin typeface="Arial Black" pitchFamily="34" charset="0"/>
              </a:rPr>
              <a:t>masurian</a:t>
            </a:r>
            <a:r>
              <a:rPr lang="pl-PL" sz="4000" dirty="0" smtClean="0">
                <a:latin typeface="Arial Black" pitchFamily="34" charset="0"/>
              </a:rPr>
              <a:t> </a:t>
            </a:r>
            <a:r>
              <a:rPr lang="pl-PL" sz="4000" dirty="0" err="1" smtClean="0">
                <a:latin typeface="Arial Black" pitchFamily="34" charset="0"/>
              </a:rPr>
              <a:t>lake</a:t>
            </a:r>
            <a:r>
              <a:rPr lang="pl-PL" sz="4000" dirty="0" smtClean="0">
                <a:latin typeface="Arial Black" pitchFamily="34" charset="0"/>
              </a:rPr>
              <a:t> </a:t>
            </a:r>
            <a:r>
              <a:rPr lang="pl-PL" sz="4000" dirty="0" err="1" smtClean="0">
                <a:latin typeface="Arial Black" pitchFamily="34" charset="0"/>
              </a:rPr>
              <a:t>district</a:t>
            </a:r>
            <a:endParaRPr lang="pl-PL" sz="4000" dirty="0"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" y="1547664"/>
            <a:ext cx="6439313" cy="430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87" y="2051720"/>
            <a:ext cx="5782085" cy="433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0" y="2681790"/>
            <a:ext cx="6330280" cy="474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" y="3090592"/>
            <a:ext cx="6042248" cy="402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8" y="3491880"/>
            <a:ext cx="6186264" cy="411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" y="3745134"/>
            <a:ext cx="6380187" cy="421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32" y="4190222"/>
            <a:ext cx="6323140" cy="418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40" y="3895068"/>
            <a:ext cx="5991918" cy="445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9" y="5055645"/>
            <a:ext cx="6097024" cy="342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9633" y="571680"/>
            <a:ext cx="5943600" cy="677424"/>
          </a:xfrm>
        </p:spPr>
        <p:txBody>
          <a:bodyPr/>
          <a:lstStyle/>
          <a:p>
            <a:pPr algn="ctr"/>
            <a:r>
              <a:rPr lang="pl-PL" sz="6600" dirty="0">
                <a:latin typeface="Arial Black" pitchFamily="34" charset="0"/>
              </a:rPr>
              <a:t>SILESIA</a:t>
            </a:r>
            <a:endParaRPr lang="pl-PL" sz="6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2" y="2395568"/>
            <a:ext cx="59055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3847"/>
            <a:ext cx="5794497" cy="434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2" y="3171554"/>
            <a:ext cx="6135638" cy="306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0" y="2812798"/>
            <a:ext cx="38290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4" y="3893861"/>
            <a:ext cx="6472968" cy="364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2" y="2812798"/>
            <a:ext cx="3409033" cy="606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94" y="3641843"/>
            <a:ext cx="5823744" cy="4885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239651" y="1252900"/>
            <a:ext cx="6463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Chapel of St. </a:t>
            </a:r>
            <a:r>
              <a:rPr lang="en-US" sz="2800" dirty="0" err="1"/>
              <a:t>Kinga</a:t>
            </a:r>
            <a:r>
              <a:rPr lang="en-US" sz="2800" dirty="0"/>
              <a:t> is the crown jewel of the “</a:t>
            </a:r>
            <a:r>
              <a:rPr lang="en-US" sz="2800" dirty="0" err="1"/>
              <a:t>Wieliczka</a:t>
            </a:r>
            <a:r>
              <a:rPr lang="en-US" sz="2800" dirty="0"/>
              <a:t>” Salt Mine and the miners' pride.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3206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649" y="899592"/>
            <a:ext cx="6762149" cy="1524000"/>
          </a:xfrm>
        </p:spPr>
        <p:txBody>
          <a:bodyPr/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en-US" sz="4000" cap="none" spc="30" dirty="0">
                <a:solidFill>
                  <a:srgbClr val="FFFFFF"/>
                </a:solidFill>
                <a:ea typeface="+mn-ea"/>
                <a:cs typeface="+mn-cs"/>
              </a:rPr>
              <a:t>Its </a:t>
            </a:r>
            <a:r>
              <a:rPr lang="en-US" sz="4000" cap="none" spc="30" dirty="0" err="1">
                <a:solidFill>
                  <a:srgbClr val="FFFFFF"/>
                </a:solidFill>
                <a:ea typeface="+mn-ea"/>
                <a:cs typeface="+mn-cs"/>
              </a:rPr>
              <a:t>splendours</a:t>
            </a:r>
            <a:r>
              <a:rPr lang="en-US" sz="4000" cap="none" spc="30" dirty="0">
                <a:solidFill>
                  <a:srgbClr val="FFFFFF"/>
                </a:solidFill>
                <a:ea typeface="+mn-ea"/>
                <a:cs typeface="+mn-cs"/>
              </a:rPr>
              <a:t> make it </a:t>
            </a:r>
            <a:r>
              <a:rPr lang="pl-PL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  <a:t/>
            </a:r>
            <a:br>
              <a:rPr lang="pl-PL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  <a:t>the </a:t>
            </a:r>
            <a:r>
              <a:rPr lang="en-US" sz="4000" cap="none" spc="30" dirty="0">
                <a:solidFill>
                  <a:srgbClr val="FFFFFF"/>
                </a:solidFill>
                <a:ea typeface="+mn-ea"/>
                <a:cs typeface="+mn-cs"/>
              </a:rPr>
              <a:t>dreamland location </a:t>
            </a:r>
            <a:r>
              <a:rPr lang="pl-PL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  <a:t/>
            </a:r>
            <a:br>
              <a:rPr lang="pl-PL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</a:br>
            <a:r>
              <a:rPr lang="en-US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  <a:t>for a</a:t>
            </a:r>
            <a:r>
              <a:rPr lang="en-US" sz="4000" cap="none" spc="30" dirty="0">
                <a:solidFill>
                  <a:srgbClr val="FFFFFF"/>
                </a:solidFill>
                <a:ea typeface="+mn-ea"/>
                <a:cs typeface="+mn-cs"/>
              </a:rPr>
              <a:t> Holy Mass, a </a:t>
            </a:r>
            <a:r>
              <a:rPr lang="en-US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  <a:t>wedding</a:t>
            </a:r>
            <a:r>
              <a:rPr lang="pl-PL" sz="4000" cap="none" spc="30" dirty="0" smtClean="0">
                <a:solidFill>
                  <a:srgbClr val="FFFFFF"/>
                </a:solidFill>
                <a:ea typeface="+mn-ea"/>
                <a:cs typeface="+mn-cs"/>
              </a:rPr>
              <a:t>…</a:t>
            </a:r>
            <a:r>
              <a:rPr lang="pl-PL" sz="2800" cap="none" spc="30" dirty="0">
                <a:solidFill>
                  <a:srgbClr val="FFFFFF"/>
                </a:solidFill>
                <a:ea typeface="+mn-ea"/>
                <a:cs typeface="+mn-cs"/>
              </a:rPr>
              <a:t/>
            </a:r>
            <a:br>
              <a:rPr lang="pl-PL" sz="2800" cap="none" spc="30" dirty="0">
                <a:solidFill>
                  <a:srgbClr val="FFFFFF"/>
                </a:solidFill>
                <a:ea typeface="+mn-ea"/>
                <a:cs typeface="+mn-cs"/>
              </a:rPr>
            </a:b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339752"/>
            <a:ext cx="4665712" cy="311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3419872"/>
            <a:ext cx="5205202" cy="34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5396371"/>
            <a:ext cx="5096993" cy="339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9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3710" y="24270"/>
            <a:ext cx="5943600" cy="1524000"/>
          </a:xfrm>
        </p:spPr>
        <p:txBody>
          <a:bodyPr/>
          <a:lstStyle/>
          <a:p>
            <a:r>
              <a:rPr lang="pl-PL" b="1" dirty="0" smtClean="0"/>
              <a:t>OR A</a:t>
            </a:r>
            <a:r>
              <a:rPr lang="en-US" b="1" dirty="0"/>
              <a:t> </a:t>
            </a:r>
            <a:r>
              <a:rPr lang="en-US" b="1" dirty="0" smtClean="0"/>
              <a:t> </a:t>
            </a:r>
            <a:r>
              <a:rPr lang="en-US" b="1" dirty="0"/>
              <a:t>music concert for groups of up to 400 </a:t>
            </a:r>
            <a:r>
              <a:rPr lang="en-US" b="1" dirty="0" smtClean="0"/>
              <a:t>people</a:t>
            </a:r>
            <a:r>
              <a:rPr lang="pl-PL" b="1" dirty="0" smtClean="0"/>
              <a:t>!!!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" y="1544566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9" y="2843808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58" y="3203848"/>
            <a:ext cx="6191331" cy="46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93" y="3930171"/>
            <a:ext cx="6196564" cy="412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95250" y="7362815"/>
            <a:ext cx="676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Chapel of St. </a:t>
            </a:r>
            <a:r>
              <a:rPr lang="en-US" sz="2800" b="1" dirty="0" err="1"/>
              <a:t>Kinga</a:t>
            </a:r>
            <a:r>
              <a:rPr lang="en-US" sz="2800" b="1" dirty="0"/>
              <a:t> is located 101 meters underground, its dimensions are of 31 x 15 m, and its floor area is of 465 m2. </a:t>
            </a:r>
          </a:p>
        </p:txBody>
      </p:sp>
    </p:spTree>
    <p:extLst>
      <p:ext uri="{BB962C8B-B14F-4D97-AF65-F5344CB8AC3E}">
        <p14:creationId xmlns:p14="http://schemas.microsoft.com/office/powerpoint/2010/main" val="9274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Horyzont">
  <a:themeElements>
    <a:clrScheme name="Hory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y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y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421</TotalTime>
  <Words>375</Words>
  <Application>Microsoft Office PowerPoint</Application>
  <PresentationFormat>Pokaz na ekranie (4:3)</PresentationFormat>
  <Paragraphs>338</Paragraphs>
  <Slides>43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Horyzont</vt:lpstr>
      <vt:lpstr>CATHOLIC SHRINES IN POLAND  AND IN OUR REGION – stanin </vt:lpstr>
      <vt:lpstr> The PolISH NATION IS GENERALLY CATHOLIC AND has   a rich Catholic history. FOR THIS REASON, Shrines are really common objects of the sacred architecture  in Poland</vt:lpstr>
      <vt:lpstr>Shrines  can be seen  in every part of Poland</vt:lpstr>
      <vt:lpstr> the carpatian Mountains</vt:lpstr>
      <vt:lpstr>The Baltic sea</vt:lpstr>
      <vt:lpstr>The masurian lake district</vt:lpstr>
      <vt:lpstr>SILESIA</vt:lpstr>
      <vt:lpstr>Its splendours make it  the dreamland location  for a Holy Mass, a wedding… </vt:lpstr>
      <vt:lpstr>OR A  music concert for groups of up to 400 people!!!</vt:lpstr>
      <vt:lpstr>THE SHRINE IS a holy place of whorsHip.</vt:lpstr>
      <vt:lpstr>PEOPLE BRING FLOWERS AND TAKE CARE OF THESE PLACES</vt:lpstr>
      <vt:lpstr>Shrines in Our little homeland  – STANIN PROVINCE</vt:lpstr>
      <vt:lpstr>TUCHOWICZ</vt:lpstr>
      <vt:lpstr>TUCHOWICZ</vt:lpstr>
      <vt:lpstr>TUCHOWICZ</vt:lpstr>
      <vt:lpstr>TUCHOWICZ</vt:lpstr>
      <vt:lpstr>Prezentacja programu PowerPoint</vt:lpstr>
      <vt:lpstr>zagoździe</vt:lpstr>
      <vt:lpstr>Prezentacja programu PowerPoint</vt:lpstr>
      <vt:lpstr>Prezentacja programu PowerPoint</vt:lpstr>
      <vt:lpstr>sarnów</vt:lpstr>
      <vt:lpstr>sarnów</vt:lpstr>
      <vt:lpstr>Prezentacja programu PowerPoint</vt:lpstr>
      <vt:lpstr>    Jonnik</vt:lpstr>
      <vt:lpstr>Prezentacja programu PowerPoint</vt:lpstr>
      <vt:lpstr>Prezentacja programu PowerPoint</vt:lpstr>
      <vt:lpstr>Celiny     Szlacheckie</vt:lpstr>
      <vt:lpstr>zastawie</vt:lpstr>
      <vt:lpstr>Zastawie</vt:lpstr>
      <vt:lpstr>zastawie</vt:lpstr>
      <vt:lpstr>zastawie</vt:lpstr>
      <vt:lpstr>Wólka Zastawska</vt:lpstr>
      <vt:lpstr>Wólka Zastawska</vt:lpstr>
      <vt:lpstr>Wólka zastawska</vt:lpstr>
      <vt:lpstr>Kosuty</vt:lpstr>
      <vt:lpstr>Stanin</vt:lpstr>
      <vt:lpstr>  Kopina </vt:lpstr>
      <vt:lpstr>Ogniwo</vt:lpstr>
      <vt:lpstr>Ogniwo</vt:lpstr>
      <vt:lpstr>Wesołówka</vt:lpstr>
      <vt:lpstr>Jeleniec </vt:lpstr>
      <vt:lpstr>Sources:</vt:lpstr>
      <vt:lpstr>   Ppepared by: zespół szkół w tuchowiczu for  Erasmus + Sharing european cultural heritage through digital storytelling Italy, may 2019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Asus</dc:creator>
  <cp:lastModifiedBy>Rycho Rych</cp:lastModifiedBy>
  <cp:revision>43</cp:revision>
  <dcterms:created xsi:type="dcterms:W3CDTF">2019-04-24T17:07:23Z</dcterms:created>
  <dcterms:modified xsi:type="dcterms:W3CDTF">2019-04-30T00:38:45Z</dcterms:modified>
</cp:coreProperties>
</file>