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7"/>
  </p:notesMasterIdLst>
  <p:sldIdLst>
    <p:sldId id="256" r:id="rId4"/>
    <p:sldId id="258" r:id="rId5"/>
    <p:sldId id="259" r:id="rId6"/>
    <p:sldId id="260" r:id="rId7"/>
    <p:sldId id="307" r:id="rId8"/>
    <p:sldId id="308" r:id="rId9"/>
    <p:sldId id="306" r:id="rId10"/>
    <p:sldId id="309" r:id="rId11"/>
    <p:sldId id="310" r:id="rId12"/>
    <p:sldId id="312" r:id="rId13"/>
    <p:sldId id="313" r:id="rId14"/>
    <p:sldId id="324" r:id="rId15"/>
    <p:sldId id="325" r:id="rId16"/>
    <p:sldId id="314" r:id="rId17"/>
    <p:sldId id="315" r:id="rId18"/>
    <p:sldId id="268" r:id="rId19"/>
    <p:sldId id="322" r:id="rId20"/>
    <p:sldId id="323" r:id="rId21"/>
    <p:sldId id="262" r:id="rId22"/>
    <p:sldId id="261" r:id="rId23"/>
    <p:sldId id="264" r:id="rId24"/>
    <p:sldId id="265" r:id="rId25"/>
    <p:sldId id="266" r:id="rId26"/>
    <p:sldId id="269" r:id="rId27"/>
    <p:sldId id="270" r:id="rId28"/>
    <p:sldId id="271" r:id="rId29"/>
    <p:sldId id="272" r:id="rId30"/>
    <p:sldId id="273" r:id="rId31"/>
    <p:sldId id="318" r:id="rId32"/>
    <p:sldId id="274" r:id="rId33"/>
    <p:sldId id="275" r:id="rId34"/>
    <p:sldId id="276" r:id="rId35"/>
    <p:sldId id="279" r:id="rId36"/>
    <p:sldId id="281" r:id="rId37"/>
    <p:sldId id="319" r:id="rId38"/>
    <p:sldId id="280" r:id="rId39"/>
    <p:sldId id="282" r:id="rId40"/>
    <p:sldId id="283" r:id="rId41"/>
    <p:sldId id="284" r:id="rId42"/>
    <p:sldId id="286" r:id="rId43"/>
    <p:sldId id="287" r:id="rId44"/>
    <p:sldId id="288" r:id="rId45"/>
    <p:sldId id="285" r:id="rId46"/>
    <p:sldId id="290" r:id="rId47"/>
    <p:sldId id="291" r:id="rId48"/>
    <p:sldId id="292" r:id="rId49"/>
    <p:sldId id="320" r:id="rId50"/>
    <p:sldId id="293" r:id="rId51"/>
    <p:sldId id="296" r:id="rId52"/>
    <p:sldId id="297" r:id="rId53"/>
    <p:sldId id="295" r:id="rId54"/>
    <p:sldId id="294" r:id="rId55"/>
    <p:sldId id="289" r:id="rId56"/>
    <p:sldId id="298" r:id="rId57"/>
    <p:sldId id="299" r:id="rId58"/>
    <p:sldId id="321" r:id="rId59"/>
    <p:sldId id="300" r:id="rId60"/>
    <p:sldId id="302" r:id="rId61"/>
    <p:sldId id="303" r:id="rId62"/>
    <p:sldId id="301" r:id="rId63"/>
    <p:sldId id="305" r:id="rId64"/>
    <p:sldId id="316" r:id="rId65"/>
    <p:sldId id="317" r:id="rId6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3E"/>
    <a:srgbClr val="C8102E"/>
    <a:srgbClr val="5B9BD5"/>
    <a:srgbClr val="012169"/>
    <a:srgbClr val="FF3300"/>
    <a:srgbClr val="CC0000"/>
    <a:srgbClr val="33CC33"/>
    <a:srgbClr val="003300"/>
    <a:srgbClr val="FC8174"/>
    <a:srgbClr val="F9A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265" autoAdjust="0"/>
  </p:normalViewPr>
  <p:slideViewPr>
    <p:cSldViewPr snapToGrid="0">
      <p:cViewPr>
        <p:scale>
          <a:sx n="73" d="100"/>
          <a:sy n="73" d="100"/>
        </p:scale>
        <p:origin x="1056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2C43ED-3B5D-422B-A405-DBFEFE502C1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ADB9214-060A-4174-9248-F70483E1423F}">
      <dgm:prSet phldrT="[Tekst]"/>
      <dgm:spPr/>
      <dgm:t>
        <a:bodyPr/>
        <a:lstStyle/>
        <a:p>
          <a:r>
            <a:rPr lang="pl-PL" dirty="0" smtClean="0">
              <a:solidFill>
                <a:srgbClr val="33CC33"/>
              </a:solidFill>
            </a:rPr>
            <a:t>DUBLIN</a:t>
          </a:r>
          <a:endParaRPr lang="pl-PL" dirty="0">
            <a:solidFill>
              <a:srgbClr val="33CC33"/>
            </a:solidFill>
          </a:endParaRPr>
        </a:p>
      </dgm:t>
    </dgm:pt>
    <dgm:pt modelId="{0308770B-AE72-4108-9DBF-2C3BC6C9610A}" type="parTrans" cxnId="{5C41B6D1-D07C-43F4-A6EB-CF77A6602DD3}">
      <dgm:prSet/>
      <dgm:spPr>
        <a:ln w="57150"/>
      </dgm:spPr>
      <dgm:t>
        <a:bodyPr/>
        <a:lstStyle/>
        <a:p>
          <a:endParaRPr lang="pl-PL"/>
        </a:p>
      </dgm:t>
    </dgm:pt>
    <dgm:pt modelId="{85BD3163-0E07-43A4-B0B3-7D36F5A10A08}" type="sibTrans" cxnId="{5C41B6D1-D07C-43F4-A6EB-CF77A6602DD3}">
      <dgm:prSet/>
      <dgm:spPr/>
      <dgm:t>
        <a:bodyPr/>
        <a:lstStyle/>
        <a:p>
          <a:endParaRPr lang="pl-PL"/>
        </a:p>
      </dgm:t>
    </dgm:pt>
    <dgm:pt modelId="{F57C15DA-ED6F-4188-B0E2-8DB050E0CBFC}">
      <dgm:prSet phldrT="[Tekst]"/>
      <dgm:spPr/>
      <dgm:t>
        <a:bodyPr/>
        <a:lstStyle/>
        <a:p>
          <a:r>
            <a:rPr lang="pl-PL" dirty="0" smtClean="0">
              <a:solidFill>
                <a:srgbClr val="33CC33"/>
              </a:solidFill>
            </a:rPr>
            <a:t>CORK</a:t>
          </a:r>
          <a:endParaRPr lang="pl-PL" dirty="0">
            <a:solidFill>
              <a:srgbClr val="33CC33"/>
            </a:solidFill>
          </a:endParaRPr>
        </a:p>
      </dgm:t>
    </dgm:pt>
    <dgm:pt modelId="{0E7367E6-FF81-4C74-8377-85226CD75FF9}" type="parTrans" cxnId="{E6FC4437-6120-475D-8F8F-1745C1373568}">
      <dgm:prSet/>
      <dgm:spPr>
        <a:ln w="57150"/>
      </dgm:spPr>
      <dgm:t>
        <a:bodyPr/>
        <a:lstStyle/>
        <a:p>
          <a:endParaRPr lang="pl-PL"/>
        </a:p>
      </dgm:t>
    </dgm:pt>
    <dgm:pt modelId="{BEACCD3A-C6E7-4C3A-99BB-CF0F96C7ECDC}" type="sibTrans" cxnId="{E6FC4437-6120-475D-8F8F-1745C1373568}">
      <dgm:prSet/>
      <dgm:spPr/>
      <dgm:t>
        <a:bodyPr/>
        <a:lstStyle/>
        <a:p>
          <a:endParaRPr lang="pl-PL"/>
        </a:p>
      </dgm:t>
    </dgm:pt>
    <dgm:pt modelId="{BB513E48-D027-4E5E-89CF-850E72C8689A}">
      <dgm:prSet phldrT="[Tekst]"/>
      <dgm:spPr/>
      <dgm:t>
        <a:bodyPr/>
        <a:lstStyle/>
        <a:p>
          <a:r>
            <a:rPr lang="pl-PL" dirty="0" smtClean="0">
              <a:solidFill>
                <a:srgbClr val="33CC33"/>
              </a:solidFill>
            </a:rPr>
            <a:t>LIMERICK</a:t>
          </a:r>
          <a:endParaRPr lang="pl-PL" dirty="0">
            <a:solidFill>
              <a:srgbClr val="33CC33"/>
            </a:solidFill>
          </a:endParaRPr>
        </a:p>
      </dgm:t>
    </dgm:pt>
    <dgm:pt modelId="{A72A49BB-ECA1-4206-B830-ACDC3973BFF2}" type="parTrans" cxnId="{FD1884F2-B4E8-4AF5-A16D-A49CB9D2824C}">
      <dgm:prSet/>
      <dgm:spPr>
        <a:ln w="57150"/>
      </dgm:spPr>
      <dgm:t>
        <a:bodyPr/>
        <a:lstStyle/>
        <a:p>
          <a:endParaRPr lang="pl-PL"/>
        </a:p>
      </dgm:t>
    </dgm:pt>
    <dgm:pt modelId="{6CCA7DBE-B540-489A-AD14-FE78CEA9F4DE}" type="sibTrans" cxnId="{FD1884F2-B4E8-4AF5-A16D-A49CB9D2824C}">
      <dgm:prSet/>
      <dgm:spPr/>
      <dgm:t>
        <a:bodyPr/>
        <a:lstStyle/>
        <a:p>
          <a:endParaRPr lang="pl-PL"/>
        </a:p>
      </dgm:t>
    </dgm:pt>
    <dgm:pt modelId="{9113E48A-5D90-4880-A79B-742D1329273B}">
      <dgm:prSet phldrT="[Tekst]"/>
      <dgm:spPr/>
      <dgm:t>
        <a:bodyPr/>
        <a:lstStyle/>
        <a:p>
          <a:r>
            <a:rPr lang="pl-PL" dirty="0" smtClean="0">
              <a:solidFill>
                <a:srgbClr val="33CC33"/>
              </a:solidFill>
            </a:rPr>
            <a:t>WATERFORD</a:t>
          </a:r>
          <a:endParaRPr lang="pl-PL" dirty="0">
            <a:solidFill>
              <a:srgbClr val="33CC33"/>
            </a:solidFill>
          </a:endParaRPr>
        </a:p>
      </dgm:t>
    </dgm:pt>
    <dgm:pt modelId="{CA5B15BB-8090-493F-8807-C05A386C2465}" type="parTrans" cxnId="{097A7AA9-063D-482F-B082-CB09F9233DCF}">
      <dgm:prSet/>
      <dgm:spPr>
        <a:ln w="57150"/>
      </dgm:spPr>
      <dgm:t>
        <a:bodyPr/>
        <a:lstStyle/>
        <a:p>
          <a:endParaRPr lang="pl-PL"/>
        </a:p>
      </dgm:t>
    </dgm:pt>
    <dgm:pt modelId="{FE21E9C8-6465-4F31-BCFA-D181E0876A38}" type="sibTrans" cxnId="{097A7AA9-063D-482F-B082-CB09F9233DCF}">
      <dgm:prSet/>
      <dgm:spPr/>
      <dgm:t>
        <a:bodyPr/>
        <a:lstStyle/>
        <a:p>
          <a:endParaRPr lang="pl-PL"/>
        </a:p>
      </dgm:t>
    </dgm:pt>
    <dgm:pt modelId="{16706E42-BF2E-4AC9-80D5-7DEEC3B10732}">
      <dgm:prSet phldrT="[Tekst]"/>
      <dgm:spPr/>
      <dgm:t>
        <a:bodyPr/>
        <a:lstStyle/>
        <a:p>
          <a:r>
            <a:rPr lang="pl-PL" dirty="0" smtClean="0">
              <a:solidFill>
                <a:srgbClr val="33CC33"/>
              </a:solidFill>
            </a:rPr>
            <a:t>GALWAY</a:t>
          </a:r>
          <a:endParaRPr lang="pl-PL" dirty="0">
            <a:solidFill>
              <a:srgbClr val="33CC33"/>
            </a:solidFill>
          </a:endParaRPr>
        </a:p>
      </dgm:t>
    </dgm:pt>
    <dgm:pt modelId="{9EE6AC95-76C0-408B-9DB4-BF68E0480EA1}" type="parTrans" cxnId="{27F45C7C-CB26-413D-A75D-EEF39DA76F26}">
      <dgm:prSet/>
      <dgm:spPr>
        <a:ln w="57150"/>
      </dgm:spPr>
      <dgm:t>
        <a:bodyPr/>
        <a:lstStyle/>
        <a:p>
          <a:endParaRPr lang="pl-PL"/>
        </a:p>
      </dgm:t>
    </dgm:pt>
    <dgm:pt modelId="{A4D28832-72E5-40D8-84C0-1A39B7E22C9B}" type="sibTrans" cxnId="{27F45C7C-CB26-413D-A75D-EEF39DA76F26}">
      <dgm:prSet/>
      <dgm:spPr/>
      <dgm:t>
        <a:bodyPr/>
        <a:lstStyle/>
        <a:p>
          <a:endParaRPr lang="pl-PL"/>
        </a:p>
      </dgm:t>
    </dgm:pt>
    <dgm:pt modelId="{D3938FFC-4258-43B0-8D71-4645B9D3A641}">
      <dgm:prSet phldrT="[Tekst]"/>
      <dgm:spPr>
        <a:solidFill>
          <a:srgbClr val="FF883E"/>
        </a:solidFill>
      </dgm:spPr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The most </a:t>
          </a:r>
          <a:r>
            <a:rPr lang="pl-PL" b="1" dirty="0" err="1" smtClean="0">
              <a:solidFill>
                <a:schemeClr val="bg1"/>
              </a:solidFill>
            </a:rPr>
            <a:t>important</a:t>
          </a:r>
          <a:r>
            <a:rPr lang="pl-PL" b="1" dirty="0" smtClean="0">
              <a:solidFill>
                <a:schemeClr val="bg1"/>
              </a:solidFill>
            </a:rPr>
            <a:t> </a:t>
          </a:r>
          <a:r>
            <a:rPr lang="pl-PL" b="1" dirty="0" err="1" smtClean="0">
              <a:solidFill>
                <a:schemeClr val="bg1"/>
              </a:solidFill>
            </a:rPr>
            <a:t>cities</a:t>
          </a:r>
          <a:r>
            <a:rPr lang="pl-PL" b="1" dirty="0" smtClean="0">
              <a:solidFill>
                <a:schemeClr val="bg1"/>
              </a:solidFill>
            </a:rPr>
            <a:t>:</a:t>
          </a:r>
          <a:endParaRPr lang="pl-PL" b="1" dirty="0">
            <a:solidFill>
              <a:schemeClr val="bg1"/>
            </a:solidFill>
          </a:endParaRPr>
        </a:p>
      </dgm:t>
    </dgm:pt>
    <dgm:pt modelId="{E7C8DB90-FF5D-4A99-93A7-DC0E867CAEFA}" type="sibTrans" cxnId="{16CC7FAB-2CF4-4F77-8988-F6CBC53376EB}">
      <dgm:prSet/>
      <dgm:spPr/>
      <dgm:t>
        <a:bodyPr/>
        <a:lstStyle/>
        <a:p>
          <a:endParaRPr lang="pl-PL"/>
        </a:p>
      </dgm:t>
    </dgm:pt>
    <dgm:pt modelId="{4C822984-5E51-4724-96BF-8A5CEEAA92DD}" type="parTrans" cxnId="{16CC7FAB-2CF4-4F77-8988-F6CBC53376EB}">
      <dgm:prSet/>
      <dgm:spPr/>
      <dgm:t>
        <a:bodyPr/>
        <a:lstStyle/>
        <a:p>
          <a:endParaRPr lang="pl-PL"/>
        </a:p>
      </dgm:t>
    </dgm:pt>
    <dgm:pt modelId="{A2324A0F-22A2-41DA-89FF-68BB5660D43B}" type="pres">
      <dgm:prSet presAssocID="{F72C43ED-3B5D-422B-A405-DBFEFE502C1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1643B99-2695-4E2E-A5F3-92510B6C0CD9}" type="pres">
      <dgm:prSet presAssocID="{D3938FFC-4258-43B0-8D71-4645B9D3A641}" presName="root1" presStyleCnt="0"/>
      <dgm:spPr/>
    </dgm:pt>
    <dgm:pt modelId="{23F5F78C-2EF6-4232-B973-5936984DE2EF}" type="pres">
      <dgm:prSet presAssocID="{D3938FFC-4258-43B0-8D71-4645B9D3A641}" presName="LevelOneTextNode" presStyleLbl="node0" presStyleIdx="0" presStyleCnt="1" custAng="5400000" custScaleX="243879" custScaleY="48432" custLinFactX="-4744" custLinFactNeighborX="-100000" custLinFactNeighborY="633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57613F8-E7CC-43F8-B62C-7FF7A17C2EE8}" type="pres">
      <dgm:prSet presAssocID="{D3938FFC-4258-43B0-8D71-4645B9D3A641}" presName="level2hierChild" presStyleCnt="0"/>
      <dgm:spPr/>
    </dgm:pt>
    <dgm:pt modelId="{E834FEBC-B0E4-4E03-AAB0-0294EAF40979}" type="pres">
      <dgm:prSet presAssocID="{0308770B-AE72-4108-9DBF-2C3BC6C9610A}" presName="conn2-1" presStyleLbl="parChTrans1D2" presStyleIdx="0" presStyleCnt="5"/>
      <dgm:spPr/>
      <dgm:t>
        <a:bodyPr/>
        <a:lstStyle/>
        <a:p>
          <a:endParaRPr lang="pl-PL"/>
        </a:p>
      </dgm:t>
    </dgm:pt>
    <dgm:pt modelId="{43276ABE-B255-457B-AAAD-D330DE4A3F41}" type="pres">
      <dgm:prSet presAssocID="{0308770B-AE72-4108-9DBF-2C3BC6C9610A}" presName="connTx" presStyleLbl="parChTrans1D2" presStyleIdx="0" presStyleCnt="5"/>
      <dgm:spPr/>
      <dgm:t>
        <a:bodyPr/>
        <a:lstStyle/>
        <a:p>
          <a:endParaRPr lang="pl-PL"/>
        </a:p>
      </dgm:t>
    </dgm:pt>
    <dgm:pt modelId="{585CB809-C6C9-4D6A-AC30-A6BBA7063E13}" type="pres">
      <dgm:prSet presAssocID="{DADB9214-060A-4174-9248-F70483E1423F}" presName="root2" presStyleCnt="0"/>
      <dgm:spPr/>
    </dgm:pt>
    <dgm:pt modelId="{C6543341-A4AE-4D2D-BABE-DE2C36C2A173}" type="pres">
      <dgm:prSet presAssocID="{DADB9214-060A-4174-9248-F70483E1423F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688E4AC-C764-4986-B5CE-F0835C5A347E}" type="pres">
      <dgm:prSet presAssocID="{DADB9214-060A-4174-9248-F70483E1423F}" presName="level3hierChild" presStyleCnt="0"/>
      <dgm:spPr/>
    </dgm:pt>
    <dgm:pt modelId="{6CCEA8AB-DAC4-4807-9590-4BFB6FF21716}" type="pres">
      <dgm:prSet presAssocID="{0E7367E6-FF81-4C74-8377-85226CD75FF9}" presName="conn2-1" presStyleLbl="parChTrans1D2" presStyleIdx="1" presStyleCnt="5"/>
      <dgm:spPr/>
      <dgm:t>
        <a:bodyPr/>
        <a:lstStyle/>
        <a:p>
          <a:endParaRPr lang="pl-PL"/>
        </a:p>
      </dgm:t>
    </dgm:pt>
    <dgm:pt modelId="{B079AF5B-0B79-456D-9077-2A280935AF36}" type="pres">
      <dgm:prSet presAssocID="{0E7367E6-FF81-4C74-8377-85226CD75FF9}" presName="connTx" presStyleLbl="parChTrans1D2" presStyleIdx="1" presStyleCnt="5"/>
      <dgm:spPr/>
      <dgm:t>
        <a:bodyPr/>
        <a:lstStyle/>
        <a:p>
          <a:endParaRPr lang="pl-PL"/>
        </a:p>
      </dgm:t>
    </dgm:pt>
    <dgm:pt modelId="{AAD6DF62-296B-466E-B11E-0ED08BA0EA8B}" type="pres">
      <dgm:prSet presAssocID="{F57C15DA-ED6F-4188-B0E2-8DB050E0CBFC}" presName="root2" presStyleCnt="0"/>
      <dgm:spPr/>
    </dgm:pt>
    <dgm:pt modelId="{E1C699D1-1961-4409-ACEE-FA1FBCB6A42B}" type="pres">
      <dgm:prSet presAssocID="{F57C15DA-ED6F-4188-B0E2-8DB050E0CBFC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1CB2E8F-639D-4593-96B3-8FA6F7D20DC2}" type="pres">
      <dgm:prSet presAssocID="{F57C15DA-ED6F-4188-B0E2-8DB050E0CBFC}" presName="level3hierChild" presStyleCnt="0"/>
      <dgm:spPr/>
    </dgm:pt>
    <dgm:pt modelId="{EA52A2CA-AFED-4758-9BE0-032881DDB6F1}" type="pres">
      <dgm:prSet presAssocID="{9EE6AC95-76C0-408B-9DB4-BF68E0480EA1}" presName="conn2-1" presStyleLbl="parChTrans1D2" presStyleIdx="2" presStyleCnt="5"/>
      <dgm:spPr/>
      <dgm:t>
        <a:bodyPr/>
        <a:lstStyle/>
        <a:p>
          <a:endParaRPr lang="pl-PL"/>
        </a:p>
      </dgm:t>
    </dgm:pt>
    <dgm:pt modelId="{5C51AD01-C835-4902-A725-E9425B8FD13D}" type="pres">
      <dgm:prSet presAssocID="{9EE6AC95-76C0-408B-9DB4-BF68E0480EA1}" presName="connTx" presStyleLbl="parChTrans1D2" presStyleIdx="2" presStyleCnt="5"/>
      <dgm:spPr/>
      <dgm:t>
        <a:bodyPr/>
        <a:lstStyle/>
        <a:p>
          <a:endParaRPr lang="pl-PL"/>
        </a:p>
      </dgm:t>
    </dgm:pt>
    <dgm:pt modelId="{F79D6D94-0634-4FF3-9A9F-61AEDD38B3D4}" type="pres">
      <dgm:prSet presAssocID="{16706E42-BF2E-4AC9-80D5-7DEEC3B10732}" presName="root2" presStyleCnt="0"/>
      <dgm:spPr/>
    </dgm:pt>
    <dgm:pt modelId="{A1FAAFA7-6A44-4793-A950-53B37866D91C}" type="pres">
      <dgm:prSet presAssocID="{16706E42-BF2E-4AC9-80D5-7DEEC3B10732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E5DDD3D-0F03-40E9-B6D2-7907444ADB0D}" type="pres">
      <dgm:prSet presAssocID="{16706E42-BF2E-4AC9-80D5-7DEEC3B10732}" presName="level3hierChild" presStyleCnt="0"/>
      <dgm:spPr/>
    </dgm:pt>
    <dgm:pt modelId="{76A526AF-BA1F-454E-8C51-DFE626DF9691}" type="pres">
      <dgm:prSet presAssocID="{A72A49BB-ECA1-4206-B830-ACDC3973BFF2}" presName="conn2-1" presStyleLbl="parChTrans1D2" presStyleIdx="3" presStyleCnt="5"/>
      <dgm:spPr/>
      <dgm:t>
        <a:bodyPr/>
        <a:lstStyle/>
        <a:p>
          <a:endParaRPr lang="pl-PL"/>
        </a:p>
      </dgm:t>
    </dgm:pt>
    <dgm:pt modelId="{EEA73BAE-4879-437E-B34F-B09355037A41}" type="pres">
      <dgm:prSet presAssocID="{A72A49BB-ECA1-4206-B830-ACDC3973BFF2}" presName="connTx" presStyleLbl="parChTrans1D2" presStyleIdx="3" presStyleCnt="5"/>
      <dgm:spPr/>
      <dgm:t>
        <a:bodyPr/>
        <a:lstStyle/>
        <a:p>
          <a:endParaRPr lang="pl-PL"/>
        </a:p>
      </dgm:t>
    </dgm:pt>
    <dgm:pt modelId="{3A97E2B3-CD7A-4AE4-ACA2-3DBB27101B24}" type="pres">
      <dgm:prSet presAssocID="{BB513E48-D027-4E5E-89CF-850E72C8689A}" presName="root2" presStyleCnt="0"/>
      <dgm:spPr/>
    </dgm:pt>
    <dgm:pt modelId="{C157DE28-54D2-4167-829A-F882CF9FC9D7}" type="pres">
      <dgm:prSet presAssocID="{BB513E48-D027-4E5E-89CF-850E72C8689A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BB8CE4C-C283-447E-A8BC-FC37C4499246}" type="pres">
      <dgm:prSet presAssocID="{BB513E48-D027-4E5E-89CF-850E72C8689A}" presName="level3hierChild" presStyleCnt="0"/>
      <dgm:spPr/>
    </dgm:pt>
    <dgm:pt modelId="{86D002DD-2052-4F27-A5C6-9A332F68E78E}" type="pres">
      <dgm:prSet presAssocID="{CA5B15BB-8090-493F-8807-C05A386C2465}" presName="conn2-1" presStyleLbl="parChTrans1D2" presStyleIdx="4" presStyleCnt="5"/>
      <dgm:spPr/>
      <dgm:t>
        <a:bodyPr/>
        <a:lstStyle/>
        <a:p>
          <a:endParaRPr lang="pl-PL"/>
        </a:p>
      </dgm:t>
    </dgm:pt>
    <dgm:pt modelId="{BD8B761F-97CA-4779-8C08-78D23BB1196F}" type="pres">
      <dgm:prSet presAssocID="{CA5B15BB-8090-493F-8807-C05A386C2465}" presName="connTx" presStyleLbl="parChTrans1D2" presStyleIdx="4" presStyleCnt="5"/>
      <dgm:spPr/>
      <dgm:t>
        <a:bodyPr/>
        <a:lstStyle/>
        <a:p>
          <a:endParaRPr lang="pl-PL"/>
        </a:p>
      </dgm:t>
    </dgm:pt>
    <dgm:pt modelId="{C69D05AB-B734-4ADD-B83F-631C4E3969E6}" type="pres">
      <dgm:prSet presAssocID="{9113E48A-5D90-4880-A79B-742D1329273B}" presName="root2" presStyleCnt="0"/>
      <dgm:spPr/>
    </dgm:pt>
    <dgm:pt modelId="{FDC050F8-C906-41DC-8253-42DF76AA75D9}" type="pres">
      <dgm:prSet presAssocID="{9113E48A-5D90-4880-A79B-742D1329273B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9B63371-83AC-4DCD-B040-D4A9F6D33CBB}" type="pres">
      <dgm:prSet presAssocID="{9113E48A-5D90-4880-A79B-742D1329273B}" presName="level3hierChild" presStyleCnt="0"/>
      <dgm:spPr/>
    </dgm:pt>
  </dgm:ptLst>
  <dgm:cxnLst>
    <dgm:cxn modelId="{16CC7FAB-2CF4-4F77-8988-F6CBC53376EB}" srcId="{F72C43ED-3B5D-422B-A405-DBFEFE502C17}" destId="{D3938FFC-4258-43B0-8D71-4645B9D3A641}" srcOrd="0" destOrd="0" parTransId="{4C822984-5E51-4724-96BF-8A5CEEAA92DD}" sibTransId="{E7C8DB90-FF5D-4A99-93A7-DC0E867CAEFA}"/>
    <dgm:cxn modelId="{F37363DE-B890-4E80-A018-A3493FD52DD6}" type="presOf" srcId="{F57C15DA-ED6F-4188-B0E2-8DB050E0CBFC}" destId="{E1C699D1-1961-4409-ACEE-FA1FBCB6A42B}" srcOrd="0" destOrd="0" presId="urn:microsoft.com/office/officeart/2008/layout/HorizontalMultiLevelHierarchy"/>
    <dgm:cxn modelId="{CC01C517-9BAE-41B7-8BFD-7FE0A55690F6}" type="presOf" srcId="{16706E42-BF2E-4AC9-80D5-7DEEC3B10732}" destId="{A1FAAFA7-6A44-4793-A950-53B37866D91C}" srcOrd="0" destOrd="0" presId="urn:microsoft.com/office/officeart/2008/layout/HorizontalMultiLevelHierarchy"/>
    <dgm:cxn modelId="{15B7CBDC-3E51-45E3-B21F-46A95201AA29}" type="presOf" srcId="{DADB9214-060A-4174-9248-F70483E1423F}" destId="{C6543341-A4AE-4D2D-BABE-DE2C36C2A173}" srcOrd="0" destOrd="0" presId="urn:microsoft.com/office/officeart/2008/layout/HorizontalMultiLevelHierarchy"/>
    <dgm:cxn modelId="{5C41B6D1-D07C-43F4-A6EB-CF77A6602DD3}" srcId="{D3938FFC-4258-43B0-8D71-4645B9D3A641}" destId="{DADB9214-060A-4174-9248-F70483E1423F}" srcOrd="0" destOrd="0" parTransId="{0308770B-AE72-4108-9DBF-2C3BC6C9610A}" sibTransId="{85BD3163-0E07-43A4-B0B3-7D36F5A10A08}"/>
    <dgm:cxn modelId="{C5F71E0E-BAA6-4EB1-97C8-91EB32F423BD}" type="presOf" srcId="{CA5B15BB-8090-493F-8807-C05A386C2465}" destId="{86D002DD-2052-4F27-A5C6-9A332F68E78E}" srcOrd="0" destOrd="0" presId="urn:microsoft.com/office/officeart/2008/layout/HorizontalMultiLevelHierarchy"/>
    <dgm:cxn modelId="{11D03237-B879-415C-9F81-1D4F67BFCFFE}" type="presOf" srcId="{A72A49BB-ECA1-4206-B830-ACDC3973BFF2}" destId="{EEA73BAE-4879-437E-B34F-B09355037A41}" srcOrd="1" destOrd="0" presId="urn:microsoft.com/office/officeart/2008/layout/HorizontalMultiLevelHierarchy"/>
    <dgm:cxn modelId="{58601247-0210-4259-A1F3-2DAB21069103}" type="presOf" srcId="{9113E48A-5D90-4880-A79B-742D1329273B}" destId="{FDC050F8-C906-41DC-8253-42DF76AA75D9}" srcOrd="0" destOrd="0" presId="urn:microsoft.com/office/officeart/2008/layout/HorizontalMultiLevelHierarchy"/>
    <dgm:cxn modelId="{097A7AA9-063D-482F-B082-CB09F9233DCF}" srcId="{D3938FFC-4258-43B0-8D71-4645B9D3A641}" destId="{9113E48A-5D90-4880-A79B-742D1329273B}" srcOrd="4" destOrd="0" parTransId="{CA5B15BB-8090-493F-8807-C05A386C2465}" sibTransId="{FE21E9C8-6465-4F31-BCFA-D181E0876A38}"/>
    <dgm:cxn modelId="{75A62225-23C3-4243-9909-5626053484CE}" type="presOf" srcId="{0308770B-AE72-4108-9DBF-2C3BC6C9610A}" destId="{E834FEBC-B0E4-4E03-AAB0-0294EAF40979}" srcOrd="0" destOrd="0" presId="urn:microsoft.com/office/officeart/2008/layout/HorizontalMultiLevelHierarchy"/>
    <dgm:cxn modelId="{FD1884F2-B4E8-4AF5-A16D-A49CB9D2824C}" srcId="{D3938FFC-4258-43B0-8D71-4645B9D3A641}" destId="{BB513E48-D027-4E5E-89CF-850E72C8689A}" srcOrd="3" destOrd="0" parTransId="{A72A49BB-ECA1-4206-B830-ACDC3973BFF2}" sibTransId="{6CCA7DBE-B540-489A-AD14-FE78CEA9F4DE}"/>
    <dgm:cxn modelId="{D4FE4F2D-12FC-4CF4-A3E5-56F55E801D99}" type="presOf" srcId="{9EE6AC95-76C0-408B-9DB4-BF68E0480EA1}" destId="{EA52A2CA-AFED-4758-9BE0-032881DDB6F1}" srcOrd="0" destOrd="0" presId="urn:microsoft.com/office/officeart/2008/layout/HorizontalMultiLevelHierarchy"/>
    <dgm:cxn modelId="{E140434F-3C62-4F44-8809-619A9C0CA7B7}" type="presOf" srcId="{9EE6AC95-76C0-408B-9DB4-BF68E0480EA1}" destId="{5C51AD01-C835-4902-A725-E9425B8FD13D}" srcOrd="1" destOrd="0" presId="urn:microsoft.com/office/officeart/2008/layout/HorizontalMultiLevelHierarchy"/>
    <dgm:cxn modelId="{92B6AA02-8952-45D7-8D82-0CA852A874C3}" type="presOf" srcId="{0E7367E6-FF81-4C74-8377-85226CD75FF9}" destId="{6CCEA8AB-DAC4-4807-9590-4BFB6FF21716}" srcOrd="0" destOrd="0" presId="urn:microsoft.com/office/officeart/2008/layout/HorizontalMultiLevelHierarchy"/>
    <dgm:cxn modelId="{19A3ADD4-B0BF-4B2D-A469-76A1D3B473B1}" type="presOf" srcId="{F72C43ED-3B5D-422B-A405-DBFEFE502C17}" destId="{A2324A0F-22A2-41DA-89FF-68BB5660D43B}" srcOrd="0" destOrd="0" presId="urn:microsoft.com/office/officeart/2008/layout/HorizontalMultiLevelHierarchy"/>
    <dgm:cxn modelId="{27F45C7C-CB26-413D-A75D-EEF39DA76F26}" srcId="{D3938FFC-4258-43B0-8D71-4645B9D3A641}" destId="{16706E42-BF2E-4AC9-80D5-7DEEC3B10732}" srcOrd="2" destOrd="0" parTransId="{9EE6AC95-76C0-408B-9DB4-BF68E0480EA1}" sibTransId="{A4D28832-72E5-40D8-84C0-1A39B7E22C9B}"/>
    <dgm:cxn modelId="{25E89F99-AF17-4920-938B-7EE1EEAD7D32}" type="presOf" srcId="{D3938FFC-4258-43B0-8D71-4645B9D3A641}" destId="{23F5F78C-2EF6-4232-B973-5936984DE2EF}" srcOrd="0" destOrd="0" presId="urn:microsoft.com/office/officeart/2008/layout/HorizontalMultiLevelHierarchy"/>
    <dgm:cxn modelId="{E6FC4437-6120-475D-8F8F-1745C1373568}" srcId="{D3938FFC-4258-43B0-8D71-4645B9D3A641}" destId="{F57C15DA-ED6F-4188-B0E2-8DB050E0CBFC}" srcOrd="1" destOrd="0" parTransId="{0E7367E6-FF81-4C74-8377-85226CD75FF9}" sibTransId="{BEACCD3A-C6E7-4C3A-99BB-CF0F96C7ECDC}"/>
    <dgm:cxn modelId="{9F4BB8F5-0964-4670-8240-5BCF1BF2AE6D}" type="presOf" srcId="{0308770B-AE72-4108-9DBF-2C3BC6C9610A}" destId="{43276ABE-B255-457B-AAAD-D330DE4A3F41}" srcOrd="1" destOrd="0" presId="urn:microsoft.com/office/officeart/2008/layout/HorizontalMultiLevelHierarchy"/>
    <dgm:cxn modelId="{1B335EA4-7AF0-400C-A752-4B2099CC74AE}" type="presOf" srcId="{0E7367E6-FF81-4C74-8377-85226CD75FF9}" destId="{B079AF5B-0B79-456D-9077-2A280935AF36}" srcOrd="1" destOrd="0" presId="urn:microsoft.com/office/officeart/2008/layout/HorizontalMultiLevelHierarchy"/>
    <dgm:cxn modelId="{7CBAAE0C-87F7-45D7-8287-8465B09D008C}" type="presOf" srcId="{CA5B15BB-8090-493F-8807-C05A386C2465}" destId="{BD8B761F-97CA-4779-8C08-78D23BB1196F}" srcOrd="1" destOrd="0" presId="urn:microsoft.com/office/officeart/2008/layout/HorizontalMultiLevelHierarchy"/>
    <dgm:cxn modelId="{BA7171BD-9265-40AC-B239-AE0A55B6B0CE}" type="presOf" srcId="{BB513E48-D027-4E5E-89CF-850E72C8689A}" destId="{C157DE28-54D2-4167-829A-F882CF9FC9D7}" srcOrd="0" destOrd="0" presId="urn:microsoft.com/office/officeart/2008/layout/HorizontalMultiLevelHierarchy"/>
    <dgm:cxn modelId="{F3A9C6AB-E987-4AA9-B0CA-F21A40C24BDA}" type="presOf" srcId="{A72A49BB-ECA1-4206-B830-ACDC3973BFF2}" destId="{76A526AF-BA1F-454E-8C51-DFE626DF9691}" srcOrd="0" destOrd="0" presId="urn:microsoft.com/office/officeart/2008/layout/HorizontalMultiLevelHierarchy"/>
    <dgm:cxn modelId="{C4B5577C-7EF4-4FE4-A52D-8C4939180ED0}" type="presParOf" srcId="{A2324A0F-22A2-41DA-89FF-68BB5660D43B}" destId="{B1643B99-2695-4E2E-A5F3-92510B6C0CD9}" srcOrd="0" destOrd="0" presId="urn:microsoft.com/office/officeart/2008/layout/HorizontalMultiLevelHierarchy"/>
    <dgm:cxn modelId="{493168F5-B2D0-45D3-9A49-A45D4AB661CD}" type="presParOf" srcId="{B1643B99-2695-4E2E-A5F3-92510B6C0CD9}" destId="{23F5F78C-2EF6-4232-B973-5936984DE2EF}" srcOrd="0" destOrd="0" presId="urn:microsoft.com/office/officeart/2008/layout/HorizontalMultiLevelHierarchy"/>
    <dgm:cxn modelId="{5D7F7E8C-3E23-483F-9CF6-E66B6AF73EBE}" type="presParOf" srcId="{B1643B99-2695-4E2E-A5F3-92510B6C0CD9}" destId="{257613F8-E7CC-43F8-B62C-7FF7A17C2EE8}" srcOrd="1" destOrd="0" presId="urn:microsoft.com/office/officeart/2008/layout/HorizontalMultiLevelHierarchy"/>
    <dgm:cxn modelId="{30D95E5B-6B20-46D5-93CC-FDB72702FBEC}" type="presParOf" srcId="{257613F8-E7CC-43F8-B62C-7FF7A17C2EE8}" destId="{E834FEBC-B0E4-4E03-AAB0-0294EAF40979}" srcOrd="0" destOrd="0" presId="urn:microsoft.com/office/officeart/2008/layout/HorizontalMultiLevelHierarchy"/>
    <dgm:cxn modelId="{3B6EB45B-D2CA-40E9-ACD2-AB3B9E25EE76}" type="presParOf" srcId="{E834FEBC-B0E4-4E03-AAB0-0294EAF40979}" destId="{43276ABE-B255-457B-AAAD-D330DE4A3F41}" srcOrd="0" destOrd="0" presId="urn:microsoft.com/office/officeart/2008/layout/HorizontalMultiLevelHierarchy"/>
    <dgm:cxn modelId="{123BEFEB-8189-4E5A-A8BC-7A1C553C1D6A}" type="presParOf" srcId="{257613F8-E7CC-43F8-B62C-7FF7A17C2EE8}" destId="{585CB809-C6C9-4D6A-AC30-A6BBA7063E13}" srcOrd="1" destOrd="0" presId="urn:microsoft.com/office/officeart/2008/layout/HorizontalMultiLevelHierarchy"/>
    <dgm:cxn modelId="{684C32A8-75A2-423D-AB08-C8C2569A32B2}" type="presParOf" srcId="{585CB809-C6C9-4D6A-AC30-A6BBA7063E13}" destId="{C6543341-A4AE-4D2D-BABE-DE2C36C2A173}" srcOrd="0" destOrd="0" presId="urn:microsoft.com/office/officeart/2008/layout/HorizontalMultiLevelHierarchy"/>
    <dgm:cxn modelId="{1F35CB34-B653-471D-909D-35B3D996AB01}" type="presParOf" srcId="{585CB809-C6C9-4D6A-AC30-A6BBA7063E13}" destId="{4688E4AC-C764-4986-B5CE-F0835C5A347E}" srcOrd="1" destOrd="0" presId="urn:microsoft.com/office/officeart/2008/layout/HorizontalMultiLevelHierarchy"/>
    <dgm:cxn modelId="{7B1FFB82-E6EB-417D-A385-169E37ED3CB1}" type="presParOf" srcId="{257613F8-E7CC-43F8-B62C-7FF7A17C2EE8}" destId="{6CCEA8AB-DAC4-4807-9590-4BFB6FF21716}" srcOrd="2" destOrd="0" presId="urn:microsoft.com/office/officeart/2008/layout/HorizontalMultiLevelHierarchy"/>
    <dgm:cxn modelId="{856AC4B6-F693-4B07-9F73-17DD28519261}" type="presParOf" srcId="{6CCEA8AB-DAC4-4807-9590-4BFB6FF21716}" destId="{B079AF5B-0B79-456D-9077-2A280935AF36}" srcOrd="0" destOrd="0" presId="urn:microsoft.com/office/officeart/2008/layout/HorizontalMultiLevelHierarchy"/>
    <dgm:cxn modelId="{FE0D7FAF-B972-4F04-8FC0-F0D08F9DD060}" type="presParOf" srcId="{257613F8-E7CC-43F8-B62C-7FF7A17C2EE8}" destId="{AAD6DF62-296B-466E-B11E-0ED08BA0EA8B}" srcOrd="3" destOrd="0" presId="urn:microsoft.com/office/officeart/2008/layout/HorizontalMultiLevelHierarchy"/>
    <dgm:cxn modelId="{34274061-B6FF-42EA-B6A9-D4D45BA9AAC1}" type="presParOf" srcId="{AAD6DF62-296B-466E-B11E-0ED08BA0EA8B}" destId="{E1C699D1-1961-4409-ACEE-FA1FBCB6A42B}" srcOrd="0" destOrd="0" presId="urn:microsoft.com/office/officeart/2008/layout/HorizontalMultiLevelHierarchy"/>
    <dgm:cxn modelId="{677AB341-A6DD-4454-89D1-D0DBF30590E1}" type="presParOf" srcId="{AAD6DF62-296B-466E-B11E-0ED08BA0EA8B}" destId="{91CB2E8F-639D-4593-96B3-8FA6F7D20DC2}" srcOrd="1" destOrd="0" presId="urn:microsoft.com/office/officeart/2008/layout/HorizontalMultiLevelHierarchy"/>
    <dgm:cxn modelId="{34852B16-F71B-4B49-B2A9-94F4D60A277A}" type="presParOf" srcId="{257613F8-E7CC-43F8-B62C-7FF7A17C2EE8}" destId="{EA52A2CA-AFED-4758-9BE0-032881DDB6F1}" srcOrd="4" destOrd="0" presId="urn:microsoft.com/office/officeart/2008/layout/HorizontalMultiLevelHierarchy"/>
    <dgm:cxn modelId="{5CD307B6-7794-4C04-BA3B-D4590794184D}" type="presParOf" srcId="{EA52A2CA-AFED-4758-9BE0-032881DDB6F1}" destId="{5C51AD01-C835-4902-A725-E9425B8FD13D}" srcOrd="0" destOrd="0" presId="urn:microsoft.com/office/officeart/2008/layout/HorizontalMultiLevelHierarchy"/>
    <dgm:cxn modelId="{9479E592-1D5A-42B6-8F7E-06D30921104C}" type="presParOf" srcId="{257613F8-E7CC-43F8-B62C-7FF7A17C2EE8}" destId="{F79D6D94-0634-4FF3-9A9F-61AEDD38B3D4}" srcOrd="5" destOrd="0" presId="urn:microsoft.com/office/officeart/2008/layout/HorizontalMultiLevelHierarchy"/>
    <dgm:cxn modelId="{0F00C28A-A80C-4F3F-87FF-E0323ED4E8C5}" type="presParOf" srcId="{F79D6D94-0634-4FF3-9A9F-61AEDD38B3D4}" destId="{A1FAAFA7-6A44-4793-A950-53B37866D91C}" srcOrd="0" destOrd="0" presId="urn:microsoft.com/office/officeart/2008/layout/HorizontalMultiLevelHierarchy"/>
    <dgm:cxn modelId="{7F4BFB13-039A-4C17-899C-A6D10AE1BC96}" type="presParOf" srcId="{F79D6D94-0634-4FF3-9A9F-61AEDD38B3D4}" destId="{8E5DDD3D-0F03-40E9-B6D2-7907444ADB0D}" srcOrd="1" destOrd="0" presId="urn:microsoft.com/office/officeart/2008/layout/HorizontalMultiLevelHierarchy"/>
    <dgm:cxn modelId="{F97B31B1-24B1-49F6-8D6A-711387A04B62}" type="presParOf" srcId="{257613F8-E7CC-43F8-B62C-7FF7A17C2EE8}" destId="{76A526AF-BA1F-454E-8C51-DFE626DF9691}" srcOrd="6" destOrd="0" presId="urn:microsoft.com/office/officeart/2008/layout/HorizontalMultiLevelHierarchy"/>
    <dgm:cxn modelId="{9CF7304D-0440-46EE-B96E-03B3CCE0BAFC}" type="presParOf" srcId="{76A526AF-BA1F-454E-8C51-DFE626DF9691}" destId="{EEA73BAE-4879-437E-B34F-B09355037A41}" srcOrd="0" destOrd="0" presId="urn:microsoft.com/office/officeart/2008/layout/HorizontalMultiLevelHierarchy"/>
    <dgm:cxn modelId="{FA659870-F99C-4509-B7DE-FF77B2D1483E}" type="presParOf" srcId="{257613F8-E7CC-43F8-B62C-7FF7A17C2EE8}" destId="{3A97E2B3-CD7A-4AE4-ACA2-3DBB27101B24}" srcOrd="7" destOrd="0" presId="urn:microsoft.com/office/officeart/2008/layout/HorizontalMultiLevelHierarchy"/>
    <dgm:cxn modelId="{4C44003F-2DCD-4FA5-8E02-D6FE402DAA11}" type="presParOf" srcId="{3A97E2B3-CD7A-4AE4-ACA2-3DBB27101B24}" destId="{C157DE28-54D2-4167-829A-F882CF9FC9D7}" srcOrd="0" destOrd="0" presId="urn:microsoft.com/office/officeart/2008/layout/HorizontalMultiLevelHierarchy"/>
    <dgm:cxn modelId="{B3964260-1FD9-4E74-B36C-4366BF888EE0}" type="presParOf" srcId="{3A97E2B3-CD7A-4AE4-ACA2-3DBB27101B24}" destId="{DBB8CE4C-C283-447E-A8BC-FC37C4499246}" srcOrd="1" destOrd="0" presId="urn:microsoft.com/office/officeart/2008/layout/HorizontalMultiLevelHierarchy"/>
    <dgm:cxn modelId="{0E2E9BDC-0AC9-40B8-B32C-935C4278E51C}" type="presParOf" srcId="{257613F8-E7CC-43F8-B62C-7FF7A17C2EE8}" destId="{86D002DD-2052-4F27-A5C6-9A332F68E78E}" srcOrd="8" destOrd="0" presId="urn:microsoft.com/office/officeart/2008/layout/HorizontalMultiLevelHierarchy"/>
    <dgm:cxn modelId="{04E9EB81-B2D5-4B56-8622-232C12797A4A}" type="presParOf" srcId="{86D002DD-2052-4F27-A5C6-9A332F68E78E}" destId="{BD8B761F-97CA-4779-8C08-78D23BB1196F}" srcOrd="0" destOrd="0" presId="urn:microsoft.com/office/officeart/2008/layout/HorizontalMultiLevelHierarchy"/>
    <dgm:cxn modelId="{77D9C48C-787E-488C-B9A2-8ED60764202D}" type="presParOf" srcId="{257613F8-E7CC-43F8-B62C-7FF7A17C2EE8}" destId="{C69D05AB-B734-4ADD-B83F-631C4E3969E6}" srcOrd="9" destOrd="0" presId="urn:microsoft.com/office/officeart/2008/layout/HorizontalMultiLevelHierarchy"/>
    <dgm:cxn modelId="{E97C4195-B0B0-45FE-9797-BD9D54B5A980}" type="presParOf" srcId="{C69D05AB-B734-4ADD-B83F-631C4E3969E6}" destId="{FDC050F8-C906-41DC-8253-42DF76AA75D9}" srcOrd="0" destOrd="0" presId="urn:microsoft.com/office/officeart/2008/layout/HorizontalMultiLevelHierarchy"/>
    <dgm:cxn modelId="{7A380FA5-22F8-427A-842F-7913263A57DE}" type="presParOf" srcId="{C69D05AB-B734-4ADD-B83F-631C4E3969E6}" destId="{C9B63371-83AC-4DCD-B040-D4A9F6D33CB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39A9B8-C8FC-41B9-9AD7-3438F1CEE1E0}" type="doc">
      <dgm:prSet loTypeId="urn:microsoft.com/office/officeart/2005/8/layout/lProcess2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1DE9FA1-B2DC-4A48-A73D-25AB5368CD04}">
      <dgm:prSet phldrT="[Tekst]"/>
      <dgm:spPr/>
      <dgm:t>
        <a:bodyPr/>
        <a:lstStyle/>
        <a:p>
          <a:r>
            <a:rPr lang="pl-PL" b="1" dirty="0" smtClean="0"/>
            <a:t>LAYED ON ISLAND GREAT BRITAIN  </a:t>
          </a:r>
          <a:endParaRPr lang="pl-PL" b="1" dirty="0"/>
        </a:p>
      </dgm:t>
    </dgm:pt>
    <dgm:pt modelId="{9E56A34E-37DF-4D0A-AFDB-8E357099A497}" type="parTrans" cxnId="{D6249B04-4281-40CB-91F8-EB47B5EC33C7}">
      <dgm:prSet/>
      <dgm:spPr/>
      <dgm:t>
        <a:bodyPr/>
        <a:lstStyle/>
        <a:p>
          <a:endParaRPr lang="pl-PL"/>
        </a:p>
      </dgm:t>
    </dgm:pt>
    <dgm:pt modelId="{4D8145FA-C180-4033-9CC3-0008393E70D6}" type="sibTrans" cxnId="{D6249B04-4281-40CB-91F8-EB47B5EC33C7}">
      <dgm:prSet/>
      <dgm:spPr/>
      <dgm:t>
        <a:bodyPr/>
        <a:lstStyle/>
        <a:p>
          <a:endParaRPr lang="pl-PL"/>
        </a:p>
      </dgm:t>
    </dgm:pt>
    <dgm:pt modelId="{F1AB217B-C134-4E7E-B057-A35ADE961E0A}">
      <dgm:prSet phldrT="[Tekst]"/>
      <dgm:spPr/>
      <dgm:t>
        <a:bodyPr/>
        <a:lstStyle/>
        <a:p>
          <a:r>
            <a:rPr lang="pl-PL" dirty="0" smtClean="0"/>
            <a:t>ENGLAND</a:t>
          </a:r>
          <a:endParaRPr lang="pl-PL" dirty="0"/>
        </a:p>
      </dgm:t>
    </dgm:pt>
    <dgm:pt modelId="{8A04EF08-01E3-4654-A4B6-FFF0DA708A03}" type="parTrans" cxnId="{47659EE5-6F8E-4B3A-8A39-C39BC8276221}">
      <dgm:prSet/>
      <dgm:spPr/>
      <dgm:t>
        <a:bodyPr/>
        <a:lstStyle/>
        <a:p>
          <a:endParaRPr lang="pl-PL"/>
        </a:p>
      </dgm:t>
    </dgm:pt>
    <dgm:pt modelId="{32722969-B190-45FE-AF38-D316F30A895D}" type="sibTrans" cxnId="{47659EE5-6F8E-4B3A-8A39-C39BC8276221}">
      <dgm:prSet/>
      <dgm:spPr/>
      <dgm:t>
        <a:bodyPr/>
        <a:lstStyle/>
        <a:p>
          <a:endParaRPr lang="pl-PL"/>
        </a:p>
      </dgm:t>
    </dgm:pt>
    <dgm:pt modelId="{FE8EC471-341D-4DFF-BC95-5BA3C8F8068B}">
      <dgm:prSet phldrT="[Tekst]"/>
      <dgm:spPr/>
      <dgm:t>
        <a:bodyPr/>
        <a:lstStyle/>
        <a:p>
          <a:r>
            <a:rPr lang="pl-PL" dirty="0" smtClean="0"/>
            <a:t>WALES</a:t>
          </a:r>
          <a:endParaRPr lang="pl-PL" dirty="0"/>
        </a:p>
      </dgm:t>
    </dgm:pt>
    <dgm:pt modelId="{5CB261F3-D1A7-47E5-B816-FBD62467E784}" type="parTrans" cxnId="{0EDE435D-C5D1-4574-9B52-EA128378CDA2}">
      <dgm:prSet/>
      <dgm:spPr/>
      <dgm:t>
        <a:bodyPr/>
        <a:lstStyle/>
        <a:p>
          <a:endParaRPr lang="pl-PL"/>
        </a:p>
      </dgm:t>
    </dgm:pt>
    <dgm:pt modelId="{F4419BA4-ADF6-4589-AC02-54728D3F355B}" type="sibTrans" cxnId="{0EDE435D-C5D1-4574-9B52-EA128378CDA2}">
      <dgm:prSet/>
      <dgm:spPr/>
      <dgm:t>
        <a:bodyPr/>
        <a:lstStyle/>
        <a:p>
          <a:endParaRPr lang="pl-PL"/>
        </a:p>
      </dgm:t>
    </dgm:pt>
    <dgm:pt modelId="{F6259A71-1A36-431B-940B-D1DA677312D1}">
      <dgm:prSet phldrT="[Tekst]"/>
      <dgm:spPr/>
      <dgm:t>
        <a:bodyPr/>
        <a:lstStyle/>
        <a:p>
          <a:r>
            <a:rPr lang="pl-PL" dirty="0" smtClean="0"/>
            <a:t>SCOTLAND</a:t>
          </a:r>
          <a:endParaRPr lang="pl-PL" dirty="0"/>
        </a:p>
      </dgm:t>
    </dgm:pt>
    <dgm:pt modelId="{80FC20A9-D4ED-4299-8E61-5E5298D38359}" type="sibTrans" cxnId="{375B20E8-7B96-42C8-B6C3-F07555CEB186}">
      <dgm:prSet/>
      <dgm:spPr/>
      <dgm:t>
        <a:bodyPr/>
        <a:lstStyle/>
        <a:p>
          <a:endParaRPr lang="pl-PL"/>
        </a:p>
      </dgm:t>
    </dgm:pt>
    <dgm:pt modelId="{EC6C1DF9-6B11-4BFF-8C36-ECF7BE60968A}" type="parTrans" cxnId="{375B20E8-7B96-42C8-B6C3-F07555CEB186}">
      <dgm:prSet/>
      <dgm:spPr/>
      <dgm:t>
        <a:bodyPr/>
        <a:lstStyle/>
        <a:p>
          <a:endParaRPr lang="pl-PL"/>
        </a:p>
      </dgm:t>
    </dgm:pt>
    <dgm:pt modelId="{ED7E2EA1-0C93-413A-AAAB-0A4B2E73FEAB}" type="pres">
      <dgm:prSet presAssocID="{4C39A9B8-C8FC-41B9-9AD7-3438F1CEE1E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9AE8132-C150-470F-88FB-62A78536FC40}" type="pres">
      <dgm:prSet presAssocID="{51DE9FA1-B2DC-4A48-A73D-25AB5368CD04}" presName="compNode" presStyleCnt="0"/>
      <dgm:spPr/>
      <dgm:t>
        <a:bodyPr/>
        <a:lstStyle/>
        <a:p>
          <a:endParaRPr lang="pl-PL"/>
        </a:p>
      </dgm:t>
    </dgm:pt>
    <dgm:pt modelId="{91482942-BC0C-4BD1-B273-D56446BDF73E}" type="pres">
      <dgm:prSet presAssocID="{51DE9FA1-B2DC-4A48-A73D-25AB5368CD04}" presName="aNode" presStyleLbl="bgShp" presStyleIdx="0" presStyleCnt="1" custScaleX="68031" custScaleY="83510"/>
      <dgm:spPr/>
      <dgm:t>
        <a:bodyPr/>
        <a:lstStyle/>
        <a:p>
          <a:endParaRPr lang="pl-PL"/>
        </a:p>
      </dgm:t>
    </dgm:pt>
    <dgm:pt modelId="{D75973B2-B877-4138-A695-8E2028B37A30}" type="pres">
      <dgm:prSet presAssocID="{51DE9FA1-B2DC-4A48-A73D-25AB5368CD04}" presName="textNode" presStyleLbl="bgShp" presStyleIdx="0" presStyleCnt="1"/>
      <dgm:spPr/>
      <dgm:t>
        <a:bodyPr/>
        <a:lstStyle/>
        <a:p>
          <a:endParaRPr lang="pl-PL"/>
        </a:p>
      </dgm:t>
    </dgm:pt>
    <dgm:pt modelId="{6C86FD6F-7813-4842-B19D-5522E16B7945}" type="pres">
      <dgm:prSet presAssocID="{51DE9FA1-B2DC-4A48-A73D-25AB5368CD04}" presName="compChildNode" presStyleCnt="0"/>
      <dgm:spPr/>
      <dgm:t>
        <a:bodyPr/>
        <a:lstStyle/>
        <a:p>
          <a:endParaRPr lang="pl-PL"/>
        </a:p>
      </dgm:t>
    </dgm:pt>
    <dgm:pt modelId="{BD7A9F9B-FF73-409D-9A61-A4DAE9A81B6C}" type="pres">
      <dgm:prSet presAssocID="{51DE9FA1-B2DC-4A48-A73D-25AB5368CD04}" presName="theInnerList" presStyleCnt="0"/>
      <dgm:spPr/>
      <dgm:t>
        <a:bodyPr/>
        <a:lstStyle/>
        <a:p>
          <a:endParaRPr lang="pl-PL"/>
        </a:p>
      </dgm:t>
    </dgm:pt>
    <dgm:pt modelId="{CD7FE14F-8E34-4D40-A60A-BA7887F4EC80}" type="pres">
      <dgm:prSet presAssocID="{F1AB217B-C134-4E7E-B057-A35ADE961E0A}" presName="childNode" presStyleLbl="node1" presStyleIdx="0" presStyleCnt="3" custLinFactNeighborX="-1486" custLinFactNeighborY="6497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78F63A-0C7F-42BA-87D6-EEC5605B7FC0}" type="pres">
      <dgm:prSet presAssocID="{F1AB217B-C134-4E7E-B057-A35ADE961E0A}" presName="aSpace2" presStyleCnt="0"/>
      <dgm:spPr/>
      <dgm:t>
        <a:bodyPr/>
        <a:lstStyle/>
        <a:p>
          <a:endParaRPr lang="pl-PL"/>
        </a:p>
      </dgm:t>
    </dgm:pt>
    <dgm:pt modelId="{627AA142-B495-41CF-A403-743FD0F82B5C}" type="pres">
      <dgm:prSet presAssocID="{FE8EC471-341D-4DFF-BC95-5BA3C8F8068B}" presName="childNode" presStyleLbl="node1" presStyleIdx="1" presStyleCnt="3" custLinFactNeighborX="-1020" custLinFactNeighborY="306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A7CDB87-8AC5-4558-8759-721E6492AF62}" type="pres">
      <dgm:prSet presAssocID="{FE8EC471-341D-4DFF-BC95-5BA3C8F8068B}" presName="aSpace2" presStyleCnt="0"/>
      <dgm:spPr/>
      <dgm:t>
        <a:bodyPr/>
        <a:lstStyle/>
        <a:p>
          <a:endParaRPr lang="pl-PL"/>
        </a:p>
      </dgm:t>
    </dgm:pt>
    <dgm:pt modelId="{0E7E4260-1E46-48FE-AAE8-A8837645F9A0}" type="pres">
      <dgm:prSet presAssocID="{F6259A71-1A36-431B-940B-D1DA677312D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6249B04-4281-40CB-91F8-EB47B5EC33C7}" srcId="{4C39A9B8-C8FC-41B9-9AD7-3438F1CEE1E0}" destId="{51DE9FA1-B2DC-4A48-A73D-25AB5368CD04}" srcOrd="0" destOrd="0" parTransId="{9E56A34E-37DF-4D0A-AFDB-8E357099A497}" sibTransId="{4D8145FA-C180-4033-9CC3-0008393E70D6}"/>
    <dgm:cxn modelId="{9EBAFD4D-8A30-45D6-AB15-A60409DB5E9D}" type="presOf" srcId="{FE8EC471-341D-4DFF-BC95-5BA3C8F8068B}" destId="{627AA142-B495-41CF-A403-743FD0F82B5C}" srcOrd="0" destOrd="0" presId="urn:microsoft.com/office/officeart/2005/8/layout/lProcess2"/>
    <dgm:cxn modelId="{7EE626C8-F2B7-4D83-B5AE-1CB3F53569E3}" type="presOf" srcId="{4C39A9B8-C8FC-41B9-9AD7-3438F1CEE1E0}" destId="{ED7E2EA1-0C93-413A-AAAB-0A4B2E73FEAB}" srcOrd="0" destOrd="0" presId="urn:microsoft.com/office/officeart/2005/8/layout/lProcess2"/>
    <dgm:cxn modelId="{A748F5BD-8910-41E4-94BA-5CB61328B97B}" type="presOf" srcId="{F6259A71-1A36-431B-940B-D1DA677312D1}" destId="{0E7E4260-1E46-48FE-AAE8-A8837645F9A0}" srcOrd="0" destOrd="0" presId="urn:microsoft.com/office/officeart/2005/8/layout/lProcess2"/>
    <dgm:cxn modelId="{5715BA86-3732-450D-A249-C50135B77E4B}" type="presOf" srcId="{51DE9FA1-B2DC-4A48-A73D-25AB5368CD04}" destId="{D75973B2-B877-4138-A695-8E2028B37A30}" srcOrd="1" destOrd="0" presId="urn:microsoft.com/office/officeart/2005/8/layout/lProcess2"/>
    <dgm:cxn modelId="{39AD0520-C356-4D3F-8F0B-BE1848ED7223}" type="presOf" srcId="{51DE9FA1-B2DC-4A48-A73D-25AB5368CD04}" destId="{91482942-BC0C-4BD1-B273-D56446BDF73E}" srcOrd="0" destOrd="0" presId="urn:microsoft.com/office/officeart/2005/8/layout/lProcess2"/>
    <dgm:cxn modelId="{47659EE5-6F8E-4B3A-8A39-C39BC8276221}" srcId="{51DE9FA1-B2DC-4A48-A73D-25AB5368CD04}" destId="{F1AB217B-C134-4E7E-B057-A35ADE961E0A}" srcOrd="0" destOrd="0" parTransId="{8A04EF08-01E3-4654-A4B6-FFF0DA708A03}" sibTransId="{32722969-B190-45FE-AF38-D316F30A895D}"/>
    <dgm:cxn modelId="{0EDE435D-C5D1-4574-9B52-EA128378CDA2}" srcId="{51DE9FA1-B2DC-4A48-A73D-25AB5368CD04}" destId="{FE8EC471-341D-4DFF-BC95-5BA3C8F8068B}" srcOrd="1" destOrd="0" parTransId="{5CB261F3-D1A7-47E5-B816-FBD62467E784}" sibTransId="{F4419BA4-ADF6-4589-AC02-54728D3F355B}"/>
    <dgm:cxn modelId="{375B20E8-7B96-42C8-B6C3-F07555CEB186}" srcId="{51DE9FA1-B2DC-4A48-A73D-25AB5368CD04}" destId="{F6259A71-1A36-431B-940B-D1DA677312D1}" srcOrd="2" destOrd="0" parTransId="{EC6C1DF9-6B11-4BFF-8C36-ECF7BE60968A}" sibTransId="{80FC20A9-D4ED-4299-8E61-5E5298D38359}"/>
    <dgm:cxn modelId="{66EDAC54-8B46-4D2D-933A-3CB8CDFC0BA1}" type="presOf" srcId="{F1AB217B-C134-4E7E-B057-A35ADE961E0A}" destId="{CD7FE14F-8E34-4D40-A60A-BA7887F4EC80}" srcOrd="0" destOrd="0" presId="urn:microsoft.com/office/officeart/2005/8/layout/lProcess2"/>
    <dgm:cxn modelId="{CF8D659D-127B-4CD8-B166-70479561D592}" type="presParOf" srcId="{ED7E2EA1-0C93-413A-AAAB-0A4B2E73FEAB}" destId="{99AE8132-C150-470F-88FB-62A78536FC40}" srcOrd="0" destOrd="0" presId="urn:microsoft.com/office/officeart/2005/8/layout/lProcess2"/>
    <dgm:cxn modelId="{496C9960-E466-4DB5-BC0C-6228983408A5}" type="presParOf" srcId="{99AE8132-C150-470F-88FB-62A78536FC40}" destId="{91482942-BC0C-4BD1-B273-D56446BDF73E}" srcOrd="0" destOrd="0" presId="urn:microsoft.com/office/officeart/2005/8/layout/lProcess2"/>
    <dgm:cxn modelId="{1A74211B-935D-4150-91A9-7C37590ED44F}" type="presParOf" srcId="{99AE8132-C150-470F-88FB-62A78536FC40}" destId="{D75973B2-B877-4138-A695-8E2028B37A30}" srcOrd="1" destOrd="0" presId="urn:microsoft.com/office/officeart/2005/8/layout/lProcess2"/>
    <dgm:cxn modelId="{7D33E20B-0EB7-4F62-A707-170C01832E28}" type="presParOf" srcId="{99AE8132-C150-470F-88FB-62A78536FC40}" destId="{6C86FD6F-7813-4842-B19D-5522E16B7945}" srcOrd="2" destOrd="0" presId="urn:microsoft.com/office/officeart/2005/8/layout/lProcess2"/>
    <dgm:cxn modelId="{23271B04-AB4D-4492-B75E-17F88366D9DF}" type="presParOf" srcId="{6C86FD6F-7813-4842-B19D-5522E16B7945}" destId="{BD7A9F9B-FF73-409D-9A61-A4DAE9A81B6C}" srcOrd="0" destOrd="0" presId="urn:microsoft.com/office/officeart/2005/8/layout/lProcess2"/>
    <dgm:cxn modelId="{A5DE74FD-4723-4E65-BEAA-53F03380F7C2}" type="presParOf" srcId="{BD7A9F9B-FF73-409D-9A61-A4DAE9A81B6C}" destId="{CD7FE14F-8E34-4D40-A60A-BA7887F4EC80}" srcOrd="0" destOrd="0" presId="urn:microsoft.com/office/officeart/2005/8/layout/lProcess2"/>
    <dgm:cxn modelId="{BB195780-8DF3-4761-AEEE-ECA9057BA561}" type="presParOf" srcId="{BD7A9F9B-FF73-409D-9A61-A4DAE9A81B6C}" destId="{9678F63A-0C7F-42BA-87D6-EEC5605B7FC0}" srcOrd="1" destOrd="0" presId="urn:microsoft.com/office/officeart/2005/8/layout/lProcess2"/>
    <dgm:cxn modelId="{4DBEEA66-D5BA-4BBD-8AC8-7562CEDFE5A2}" type="presParOf" srcId="{BD7A9F9B-FF73-409D-9A61-A4DAE9A81B6C}" destId="{627AA142-B495-41CF-A403-743FD0F82B5C}" srcOrd="2" destOrd="0" presId="urn:microsoft.com/office/officeart/2005/8/layout/lProcess2"/>
    <dgm:cxn modelId="{2135785C-58D1-41F2-BC79-4BA5C5F88E24}" type="presParOf" srcId="{BD7A9F9B-FF73-409D-9A61-A4DAE9A81B6C}" destId="{5A7CDB87-8AC5-4558-8759-721E6492AF62}" srcOrd="3" destOrd="0" presId="urn:microsoft.com/office/officeart/2005/8/layout/lProcess2"/>
    <dgm:cxn modelId="{E63B527D-13C8-4A96-801A-85D0C708E1DE}" type="presParOf" srcId="{BD7A9F9B-FF73-409D-9A61-A4DAE9A81B6C}" destId="{0E7E4260-1E46-48FE-AAE8-A8837645F9A0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39A9B8-C8FC-41B9-9AD7-3438F1CEE1E0}" type="doc">
      <dgm:prSet loTypeId="urn:microsoft.com/office/officeart/2005/8/layout/lProcess2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1DE9FA1-B2DC-4A48-A73D-25AB5368CD04}">
      <dgm:prSet phldrT="[Tekst]" custT="1"/>
      <dgm:spPr/>
      <dgm:t>
        <a:bodyPr anchor="t"/>
        <a:lstStyle/>
        <a:p>
          <a:pPr algn="ctr"/>
          <a:r>
            <a:rPr lang="pl-PL" sz="1700" b="1" dirty="0" smtClean="0"/>
            <a:t>LOCATED IN NORTH PARTS IRELAND </a:t>
          </a:r>
          <a:endParaRPr lang="pl-PL" sz="1700" b="1" dirty="0"/>
        </a:p>
      </dgm:t>
    </dgm:pt>
    <dgm:pt modelId="{9E56A34E-37DF-4D0A-AFDB-8E357099A497}" type="parTrans" cxnId="{D6249B04-4281-40CB-91F8-EB47B5EC33C7}">
      <dgm:prSet/>
      <dgm:spPr/>
      <dgm:t>
        <a:bodyPr/>
        <a:lstStyle/>
        <a:p>
          <a:endParaRPr lang="pl-PL"/>
        </a:p>
      </dgm:t>
    </dgm:pt>
    <dgm:pt modelId="{4D8145FA-C180-4033-9CC3-0008393E70D6}" type="sibTrans" cxnId="{D6249B04-4281-40CB-91F8-EB47B5EC33C7}">
      <dgm:prSet/>
      <dgm:spPr/>
      <dgm:t>
        <a:bodyPr/>
        <a:lstStyle/>
        <a:p>
          <a:endParaRPr lang="pl-PL"/>
        </a:p>
      </dgm:t>
    </dgm:pt>
    <dgm:pt modelId="{F6259A71-1A36-431B-940B-D1DA677312D1}">
      <dgm:prSet phldrT="[Tekst]" custT="1"/>
      <dgm:spPr/>
      <dgm:t>
        <a:bodyPr/>
        <a:lstStyle/>
        <a:p>
          <a:r>
            <a:rPr lang="pl-PL" sz="2600" dirty="0" smtClean="0"/>
            <a:t>NORTHERN IRELAND</a:t>
          </a:r>
          <a:endParaRPr lang="pl-PL" sz="2600" dirty="0"/>
        </a:p>
      </dgm:t>
    </dgm:pt>
    <dgm:pt modelId="{EC6C1DF9-6B11-4BFF-8C36-ECF7BE60968A}" type="parTrans" cxnId="{375B20E8-7B96-42C8-B6C3-F07555CEB186}">
      <dgm:prSet/>
      <dgm:spPr/>
      <dgm:t>
        <a:bodyPr/>
        <a:lstStyle/>
        <a:p>
          <a:endParaRPr lang="pl-PL"/>
        </a:p>
      </dgm:t>
    </dgm:pt>
    <dgm:pt modelId="{80FC20A9-D4ED-4299-8E61-5E5298D38359}" type="sibTrans" cxnId="{375B20E8-7B96-42C8-B6C3-F07555CEB186}">
      <dgm:prSet/>
      <dgm:spPr/>
      <dgm:t>
        <a:bodyPr/>
        <a:lstStyle/>
        <a:p>
          <a:endParaRPr lang="pl-PL"/>
        </a:p>
      </dgm:t>
    </dgm:pt>
    <dgm:pt modelId="{ED7E2EA1-0C93-413A-AAAB-0A4B2E73FEAB}" type="pres">
      <dgm:prSet presAssocID="{4C39A9B8-C8FC-41B9-9AD7-3438F1CEE1E0}" presName="theList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9AE8132-C150-470F-88FB-62A78536FC40}" type="pres">
      <dgm:prSet presAssocID="{51DE9FA1-B2DC-4A48-A73D-25AB5368CD04}" presName="compNode" presStyleCnt="0"/>
      <dgm:spPr/>
      <dgm:t>
        <a:bodyPr/>
        <a:lstStyle/>
        <a:p>
          <a:endParaRPr lang="pl-PL"/>
        </a:p>
      </dgm:t>
    </dgm:pt>
    <dgm:pt modelId="{91482942-BC0C-4BD1-B273-D56446BDF73E}" type="pres">
      <dgm:prSet presAssocID="{51DE9FA1-B2DC-4A48-A73D-25AB5368CD04}" presName="aNode" presStyleLbl="bgShp" presStyleIdx="0" presStyleCnt="1" custScaleX="68031" custScaleY="93105"/>
      <dgm:spPr/>
      <dgm:t>
        <a:bodyPr/>
        <a:lstStyle/>
        <a:p>
          <a:endParaRPr lang="pl-PL"/>
        </a:p>
      </dgm:t>
    </dgm:pt>
    <dgm:pt modelId="{D75973B2-B877-4138-A695-8E2028B37A30}" type="pres">
      <dgm:prSet presAssocID="{51DE9FA1-B2DC-4A48-A73D-25AB5368CD04}" presName="textNode" presStyleLbl="bgShp" presStyleIdx="0" presStyleCnt="1"/>
      <dgm:spPr/>
      <dgm:t>
        <a:bodyPr/>
        <a:lstStyle/>
        <a:p>
          <a:endParaRPr lang="pl-PL"/>
        </a:p>
      </dgm:t>
    </dgm:pt>
    <dgm:pt modelId="{6C86FD6F-7813-4842-B19D-5522E16B7945}" type="pres">
      <dgm:prSet presAssocID="{51DE9FA1-B2DC-4A48-A73D-25AB5368CD04}" presName="compChildNode" presStyleCnt="0"/>
      <dgm:spPr/>
      <dgm:t>
        <a:bodyPr/>
        <a:lstStyle/>
        <a:p>
          <a:endParaRPr lang="pl-PL"/>
        </a:p>
      </dgm:t>
    </dgm:pt>
    <dgm:pt modelId="{BD7A9F9B-FF73-409D-9A61-A4DAE9A81B6C}" type="pres">
      <dgm:prSet presAssocID="{51DE9FA1-B2DC-4A48-A73D-25AB5368CD04}" presName="theInnerList" presStyleCnt="0"/>
      <dgm:spPr/>
      <dgm:t>
        <a:bodyPr/>
        <a:lstStyle/>
        <a:p>
          <a:endParaRPr lang="pl-PL"/>
        </a:p>
      </dgm:t>
    </dgm:pt>
    <dgm:pt modelId="{0E7E4260-1E46-48FE-AAE8-A8837645F9A0}" type="pres">
      <dgm:prSet presAssocID="{F6259A71-1A36-431B-940B-D1DA677312D1}" presName="childNode" presStyleLbl="node1" presStyleIdx="0" presStyleCnt="1" custScaleX="106952" custScaleY="98891" custLinFactNeighborX="1159" custLinFactNeighborY="2450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AB4DCA1-D192-45B2-B6C6-033E3FDA9F93}" type="presOf" srcId="{F6259A71-1A36-431B-940B-D1DA677312D1}" destId="{0E7E4260-1E46-48FE-AAE8-A8837645F9A0}" srcOrd="0" destOrd="0" presId="urn:microsoft.com/office/officeart/2005/8/layout/lProcess2"/>
    <dgm:cxn modelId="{D6249B04-4281-40CB-91F8-EB47B5EC33C7}" srcId="{4C39A9B8-C8FC-41B9-9AD7-3438F1CEE1E0}" destId="{51DE9FA1-B2DC-4A48-A73D-25AB5368CD04}" srcOrd="0" destOrd="0" parTransId="{9E56A34E-37DF-4D0A-AFDB-8E357099A497}" sibTransId="{4D8145FA-C180-4033-9CC3-0008393E70D6}"/>
    <dgm:cxn modelId="{7EE626C8-F2B7-4D83-B5AE-1CB3F53569E3}" type="presOf" srcId="{4C39A9B8-C8FC-41B9-9AD7-3438F1CEE1E0}" destId="{ED7E2EA1-0C93-413A-AAAB-0A4B2E73FEAB}" srcOrd="0" destOrd="0" presId="urn:microsoft.com/office/officeart/2005/8/layout/lProcess2"/>
    <dgm:cxn modelId="{5715BA86-3732-450D-A249-C50135B77E4B}" type="presOf" srcId="{51DE9FA1-B2DC-4A48-A73D-25AB5368CD04}" destId="{D75973B2-B877-4138-A695-8E2028B37A30}" srcOrd="1" destOrd="0" presId="urn:microsoft.com/office/officeart/2005/8/layout/lProcess2"/>
    <dgm:cxn modelId="{39AD0520-C356-4D3F-8F0B-BE1848ED7223}" type="presOf" srcId="{51DE9FA1-B2DC-4A48-A73D-25AB5368CD04}" destId="{91482942-BC0C-4BD1-B273-D56446BDF73E}" srcOrd="0" destOrd="0" presId="urn:microsoft.com/office/officeart/2005/8/layout/lProcess2"/>
    <dgm:cxn modelId="{375B20E8-7B96-42C8-B6C3-F07555CEB186}" srcId="{51DE9FA1-B2DC-4A48-A73D-25AB5368CD04}" destId="{F6259A71-1A36-431B-940B-D1DA677312D1}" srcOrd="0" destOrd="0" parTransId="{EC6C1DF9-6B11-4BFF-8C36-ECF7BE60968A}" sibTransId="{80FC20A9-D4ED-4299-8E61-5E5298D38359}"/>
    <dgm:cxn modelId="{CF8D659D-127B-4CD8-B166-70479561D592}" type="presParOf" srcId="{ED7E2EA1-0C93-413A-AAAB-0A4B2E73FEAB}" destId="{99AE8132-C150-470F-88FB-62A78536FC40}" srcOrd="0" destOrd="0" presId="urn:microsoft.com/office/officeart/2005/8/layout/lProcess2"/>
    <dgm:cxn modelId="{496C9960-E466-4DB5-BC0C-6228983408A5}" type="presParOf" srcId="{99AE8132-C150-470F-88FB-62A78536FC40}" destId="{91482942-BC0C-4BD1-B273-D56446BDF73E}" srcOrd="0" destOrd="0" presId="urn:microsoft.com/office/officeart/2005/8/layout/lProcess2"/>
    <dgm:cxn modelId="{1A74211B-935D-4150-91A9-7C37590ED44F}" type="presParOf" srcId="{99AE8132-C150-470F-88FB-62A78536FC40}" destId="{D75973B2-B877-4138-A695-8E2028B37A30}" srcOrd="1" destOrd="0" presId="urn:microsoft.com/office/officeart/2005/8/layout/lProcess2"/>
    <dgm:cxn modelId="{7D33E20B-0EB7-4F62-A707-170C01832E28}" type="presParOf" srcId="{99AE8132-C150-470F-88FB-62A78536FC40}" destId="{6C86FD6F-7813-4842-B19D-5522E16B7945}" srcOrd="2" destOrd="0" presId="urn:microsoft.com/office/officeart/2005/8/layout/lProcess2"/>
    <dgm:cxn modelId="{23271B04-AB4D-4492-B75E-17F88366D9DF}" type="presParOf" srcId="{6C86FD6F-7813-4842-B19D-5522E16B7945}" destId="{BD7A9F9B-FF73-409D-9A61-A4DAE9A81B6C}" srcOrd="0" destOrd="0" presId="urn:microsoft.com/office/officeart/2005/8/layout/lProcess2"/>
    <dgm:cxn modelId="{8276CA52-E972-4411-A214-29090C637A0B}" type="presParOf" srcId="{BD7A9F9B-FF73-409D-9A61-A4DAE9A81B6C}" destId="{0E7E4260-1E46-48FE-AAE8-A8837645F9A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12599C-6D08-4FFB-81F3-45B1FADDF21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A2E037A-DA2E-4DF1-BDDA-577EAB67934B}">
      <dgm:prSet phldrT="[Tekst]"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Pasty</a:t>
          </a:r>
          <a:endParaRPr lang="pl-PL" b="1" dirty="0">
            <a:solidFill>
              <a:schemeClr val="tx1"/>
            </a:solidFill>
          </a:endParaRPr>
        </a:p>
      </dgm:t>
    </dgm:pt>
    <dgm:pt modelId="{35156A66-B5EE-4B44-B466-24CE152BC4EA}" type="parTrans" cxnId="{D070CD65-204D-4FB9-9D73-A32CFC67A01E}">
      <dgm:prSet/>
      <dgm:spPr/>
      <dgm:t>
        <a:bodyPr/>
        <a:lstStyle/>
        <a:p>
          <a:endParaRPr lang="pl-PL"/>
        </a:p>
      </dgm:t>
    </dgm:pt>
    <dgm:pt modelId="{D8D67296-D172-4D35-A862-43694DE1C234}" type="sibTrans" cxnId="{D070CD65-204D-4FB9-9D73-A32CFC67A01E}">
      <dgm:prSet/>
      <dgm:spPr/>
      <dgm:t>
        <a:bodyPr/>
        <a:lstStyle/>
        <a:p>
          <a:endParaRPr lang="pl-PL"/>
        </a:p>
      </dgm:t>
    </dgm:pt>
    <dgm:pt modelId="{2057C2BC-B3BA-4728-9ABB-ECDE12D0F6E2}">
      <dgm:prSet phldrT="[Teks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dirty="0" err="1" smtClean="0"/>
            <a:t>is</a:t>
          </a:r>
          <a:r>
            <a:rPr lang="pl-PL" dirty="0" smtClean="0"/>
            <a:t> a </a:t>
          </a:r>
          <a:r>
            <a:rPr lang="pl-PL" dirty="0" err="1" smtClean="0"/>
            <a:t>large</a:t>
          </a:r>
          <a:r>
            <a:rPr lang="pl-PL" dirty="0" smtClean="0"/>
            <a:t> to medium-</a:t>
          </a:r>
          <a:r>
            <a:rPr lang="pl-PL" dirty="0" err="1" smtClean="0"/>
            <a:t>sized</a:t>
          </a:r>
          <a:r>
            <a:rPr lang="pl-PL" dirty="0" smtClean="0"/>
            <a:t> </a:t>
          </a:r>
          <a:r>
            <a:rPr lang="pl-PL" dirty="0" err="1" smtClean="0"/>
            <a:t>battered</a:t>
          </a:r>
          <a:r>
            <a:rPr lang="pl-PL" dirty="0" smtClean="0"/>
            <a:t> </a:t>
          </a:r>
          <a:r>
            <a:rPr lang="pl-PL" dirty="0" err="1" smtClean="0"/>
            <a:t>round</a:t>
          </a:r>
          <a:r>
            <a:rPr lang="pl-PL" dirty="0" smtClean="0"/>
            <a:t> of </a:t>
          </a:r>
          <a:r>
            <a:rPr lang="pl-PL" dirty="0" err="1" smtClean="0"/>
            <a:t>minced</a:t>
          </a:r>
          <a:r>
            <a:rPr lang="pl-PL" dirty="0" smtClean="0"/>
            <a:t> </a:t>
          </a:r>
          <a:r>
            <a:rPr lang="pl-PL" dirty="0" err="1" smtClean="0"/>
            <a:t>meat</a:t>
          </a:r>
          <a:r>
            <a:rPr lang="pl-PL" dirty="0" smtClean="0"/>
            <a:t> and </a:t>
          </a:r>
          <a:r>
            <a:rPr lang="pl-PL" dirty="0" err="1" smtClean="0"/>
            <a:t>vegetables</a:t>
          </a:r>
          <a:r>
            <a:rPr lang="pl-PL" dirty="0" smtClean="0"/>
            <a:t> </a:t>
          </a:r>
          <a:r>
            <a:rPr lang="pl-PL" dirty="0" err="1" smtClean="0"/>
            <a:t>common</a:t>
          </a:r>
          <a:r>
            <a:rPr lang="pl-PL" dirty="0" smtClean="0"/>
            <a:t> to </a:t>
          </a:r>
          <a:r>
            <a:rPr lang="pl-PL" dirty="0" err="1" smtClean="0"/>
            <a:t>Northern</a:t>
          </a:r>
          <a:r>
            <a:rPr lang="pl-PL" dirty="0" smtClean="0"/>
            <a:t> </a:t>
          </a:r>
          <a:r>
            <a:rPr lang="pl-PL" dirty="0" err="1" smtClean="0"/>
            <a:t>Ireland</a:t>
          </a:r>
          <a:r>
            <a:rPr lang="pl-PL" dirty="0" smtClean="0"/>
            <a:t>. </a:t>
          </a:r>
          <a:r>
            <a:rPr lang="pl-PL" dirty="0" err="1" smtClean="0"/>
            <a:t>Generally</a:t>
          </a:r>
          <a:r>
            <a:rPr lang="pl-PL" dirty="0" smtClean="0"/>
            <a:t> </a:t>
          </a:r>
          <a:r>
            <a:rPr lang="pl-PL" dirty="0" err="1" smtClean="0"/>
            <a:t>served</a:t>
          </a:r>
          <a:r>
            <a:rPr lang="pl-PL" dirty="0" smtClean="0"/>
            <a:t> with chips.</a:t>
          </a:r>
          <a:endParaRPr lang="pl-PL" dirty="0"/>
        </a:p>
      </dgm:t>
    </dgm:pt>
    <dgm:pt modelId="{E357DD57-722C-4796-B629-AD45C4A73D15}" type="parTrans" cxnId="{8EE727FE-1DA5-4207-8312-0F3C990B18C0}">
      <dgm:prSet/>
      <dgm:spPr/>
      <dgm:t>
        <a:bodyPr/>
        <a:lstStyle/>
        <a:p>
          <a:endParaRPr lang="pl-PL"/>
        </a:p>
      </dgm:t>
    </dgm:pt>
    <dgm:pt modelId="{2DCF508D-DFF1-47B2-B880-959D8759AE11}" type="sibTrans" cxnId="{8EE727FE-1DA5-4207-8312-0F3C990B18C0}">
      <dgm:prSet/>
      <dgm:spPr/>
      <dgm:t>
        <a:bodyPr/>
        <a:lstStyle/>
        <a:p>
          <a:endParaRPr lang="pl-PL"/>
        </a:p>
      </dgm:t>
    </dgm:pt>
    <dgm:pt modelId="{7A132D03-41A2-42C4-A231-76D526E00359}">
      <dgm:prSet phldrT="[Tekst]"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Ulster </a:t>
          </a:r>
          <a:r>
            <a:rPr lang="pl-PL" b="1" dirty="0" err="1" smtClean="0">
              <a:solidFill>
                <a:schemeClr val="tx1"/>
              </a:solidFill>
            </a:rPr>
            <a:t>fry</a:t>
          </a:r>
          <a:endParaRPr lang="pl-PL" b="1" dirty="0">
            <a:solidFill>
              <a:schemeClr val="tx1"/>
            </a:solidFill>
          </a:endParaRPr>
        </a:p>
      </dgm:t>
    </dgm:pt>
    <dgm:pt modelId="{963FCADB-761D-4A7F-9C8A-8FF4BACB16FE}" type="parTrans" cxnId="{A2D6DDFF-E9BA-4104-AD63-E979C464C578}">
      <dgm:prSet/>
      <dgm:spPr/>
      <dgm:t>
        <a:bodyPr/>
        <a:lstStyle/>
        <a:p>
          <a:endParaRPr lang="pl-PL"/>
        </a:p>
      </dgm:t>
    </dgm:pt>
    <dgm:pt modelId="{ED8BC775-2ECD-486F-A398-C7DD2418C145}" type="sibTrans" cxnId="{A2D6DDFF-E9BA-4104-AD63-E979C464C578}">
      <dgm:prSet/>
      <dgm:spPr/>
      <dgm:t>
        <a:bodyPr/>
        <a:lstStyle/>
        <a:p>
          <a:endParaRPr lang="pl-PL"/>
        </a:p>
      </dgm:t>
    </dgm:pt>
    <dgm:pt modelId="{1D9558AA-14E1-4748-A7C1-452925E74CB7}">
      <dgm:prSet phldrT="[Teks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b="0" i="0" dirty="0" err="1" smtClean="0"/>
            <a:t>their</a:t>
          </a:r>
          <a:r>
            <a:rPr lang="pl-PL" b="0" i="0" dirty="0" smtClean="0"/>
            <a:t> </a:t>
          </a:r>
          <a:r>
            <a:rPr lang="pl-PL" b="0" i="0" dirty="0" err="1" smtClean="0"/>
            <a:t>regional</a:t>
          </a:r>
          <a:r>
            <a:rPr lang="pl-PL" b="0" i="0" dirty="0" smtClean="0"/>
            <a:t> </a:t>
          </a:r>
          <a:r>
            <a:rPr lang="pl-PL" b="0" i="0" dirty="0" err="1" smtClean="0"/>
            <a:t>breakfast</a:t>
          </a:r>
          <a:endParaRPr lang="pl-PL" dirty="0"/>
        </a:p>
      </dgm:t>
    </dgm:pt>
    <dgm:pt modelId="{0796F83B-8063-49BB-B2F5-462CD849847A}" type="parTrans" cxnId="{80572892-6B34-49AA-A674-F0EBFFF1B665}">
      <dgm:prSet/>
      <dgm:spPr/>
      <dgm:t>
        <a:bodyPr/>
        <a:lstStyle/>
        <a:p>
          <a:endParaRPr lang="pl-PL"/>
        </a:p>
      </dgm:t>
    </dgm:pt>
    <dgm:pt modelId="{2062EC00-04F4-4956-937F-5F8A40A48006}" type="sibTrans" cxnId="{80572892-6B34-49AA-A674-F0EBFFF1B665}">
      <dgm:prSet/>
      <dgm:spPr/>
      <dgm:t>
        <a:bodyPr/>
        <a:lstStyle/>
        <a:p>
          <a:endParaRPr lang="pl-PL"/>
        </a:p>
      </dgm:t>
    </dgm:pt>
    <dgm:pt modelId="{E671915B-6481-439E-B54D-474F779CC088}">
      <dgm:prSet phldrT="[Tekst]"/>
      <dgm:spPr/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Stew</a:t>
          </a:r>
          <a:endParaRPr lang="pl-PL" b="1" dirty="0">
            <a:solidFill>
              <a:schemeClr val="tx1"/>
            </a:solidFill>
          </a:endParaRPr>
        </a:p>
      </dgm:t>
    </dgm:pt>
    <dgm:pt modelId="{846E1109-9C5D-4153-B281-A974CAE178B3}" type="sibTrans" cxnId="{A5A4F250-2350-4D37-B06E-BCFB25449106}">
      <dgm:prSet/>
      <dgm:spPr/>
      <dgm:t>
        <a:bodyPr/>
        <a:lstStyle/>
        <a:p>
          <a:endParaRPr lang="pl-PL"/>
        </a:p>
      </dgm:t>
    </dgm:pt>
    <dgm:pt modelId="{9E53966C-FEDE-481F-93FF-3771AE6A956F}" type="parTrans" cxnId="{A5A4F250-2350-4D37-B06E-BCFB25449106}">
      <dgm:prSet/>
      <dgm:spPr/>
      <dgm:t>
        <a:bodyPr/>
        <a:lstStyle/>
        <a:p>
          <a:endParaRPr lang="pl-PL"/>
        </a:p>
      </dgm:t>
    </dgm:pt>
    <dgm:pt modelId="{B10D6F35-2D2B-4A2E-961F-39796A00CB05}">
      <dgm:prSet/>
      <dgm:spPr>
        <a:solidFill>
          <a:srgbClr val="FFFF00">
            <a:alpha val="90000"/>
          </a:srgbClr>
        </a:solidFill>
      </dgm:spPr>
      <dgm:t>
        <a:bodyPr/>
        <a:lstStyle/>
        <a:p>
          <a:endParaRPr lang="pl-PL" dirty="0"/>
        </a:p>
      </dgm:t>
    </dgm:pt>
    <dgm:pt modelId="{DD1B8550-B511-4416-8028-9ED66B7ED2A9}" type="sibTrans" cxnId="{176AB214-9EB8-413F-A11D-48FA9B0FEBCC}">
      <dgm:prSet/>
      <dgm:spPr/>
      <dgm:t>
        <a:bodyPr/>
        <a:lstStyle/>
        <a:p>
          <a:endParaRPr lang="pl-PL"/>
        </a:p>
      </dgm:t>
    </dgm:pt>
    <dgm:pt modelId="{A540AFE5-1EA8-477B-97E1-F02170CA81FE}" type="parTrans" cxnId="{176AB214-9EB8-413F-A11D-48FA9B0FEBCC}">
      <dgm:prSet/>
      <dgm:spPr/>
      <dgm:t>
        <a:bodyPr/>
        <a:lstStyle/>
        <a:p>
          <a:endParaRPr lang="pl-PL"/>
        </a:p>
      </dgm:t>
    </dgm:pt>
    <dgm:pt modelId="{BFD44309-6E5A-417E-88D8-716BEA1F9907}">
      <dgm:prSet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dirty="0" smtClean="0"/>
            <a:t>t</a:t>
          </a:r>
          <a:r>
            <a:rPr lang="en-US" dirty="0" err="1" smtClean="0"/>
            <a:t>raditional</a:t>
          </a:r>
          <a:r>
            <a:rPr lang="en-US" dirty="0" smtClean="0"/>
            <a:t> Irish stews include mutton or veal as well as potatoes, carrots, onions and parsley</a:t>
          </a:r>
          <a:r>
            <a:rPr lang="pl-PL" dirty="0" smtClean="0"/>
            <a:t>.</a:t>
          </a:r>
          <a:endParaRPr lang="pl-PL" dirty="0"/>
        </a:p>
      </dgm:t>
    </dgm:pt>
    <dgm:pt modelId="{7C99F334-975C-45E3-A98D-FBF18C2FE5F6}" type="sibTrans" cxnId="{9EB22CEB-B6E0-4091-94A6-CA1244C5B162}">
      <dgm:prSet/>
      <dgm:spPr/>
      <dgm:t>
        <a:bodyPr/>
        <a:lstStyle/>
        <a:p>
          <a:endParaRPr lang="pl-PL"/>
        </a:p>
      </dgm:t>
    </dgm:pt>
    <dgm:pt modelId="{827560BA-68F0-49B7-BB23-6FCBFCC4320D}" type="parTrans" cxnId="{9EB22CEB-B6E0-4091-94A6-CA1244C5B162}">
      <dgm:prSet/>
      <dgm:spPr/>
      <dgm:t>
        <a:bodyPr/>
        <a:lstStyle/>
        <a:p>
          <a:endParaRPr lang="pl-PL"/>
        </a:p>
      </dgm:t>
    </dgm:pt>
    <dgm:pt modelId="{E755CF1E-4DE4-489F-AC41-62F54DD40B83}" type="pres">
      <dgm:prSet presAssocID="{2C12599C-6D08-4FFB-81F3-45B1FADDF219}" presName="linearFlow" presStyleCnt="0">
        <dgm:presLayoutVars>
          <dgm:dir/>
          <dgm:animLvl val="lvl"/>
          <dgm:resizeHandles val="exact"/>
        </dgm:presLayoutVars>
      </dgm:prSet>
      <dgm:spPr/>
    </dgm:pt>
    <dgm:pt modelId="{51FF766D-EB6E-4C65-B7A3-266EE8A20306}" type="pres">
      <dgm:prSet presAssocID="{FA2E037A-DA2E-4DF1-BDDA-577EAB67934B}" presName="composite" presStyleCnt="0"/>
      <dgm:spPr/>
    </dgm:pt>
    <dgm:pt modelId="{C9266125-5012-4B60-8BE1-5B5244F53521}" type="pres">
      <dgm:prSet presAssocID="{FA2E037A-DA2E-4DF1-BDDA-577EAB67934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CAD1DF4-9EDF-43E9-9E3A-990E34F5D447}" type="pres">
      <dgm:prSet presAssocID="{FA2E037A-DA2E-4DF1-BDDA-577EAB67934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04D156A-CA2B-4F3D-AE55-8BAC232493D3}" type="pres">
      <dgm:prSet presAssocID="{D8D67296-D172-4D35-A862-43694DE1C234}" presName="sp" presStyleCnt="0"/>
      <dgm:spPr/>
    </dgm:pt>
    <dgm:pt modelId="{561442A2-9569-4772-BEBF-79F151AFE009}" type="pres">
      <dgm:prSet presAssocID="{E671915B-6481-439E-B54D-474F779CC088}" presName="composite" presStyleCnt="0"/>
      <dgm:spPr/>
    </dgm:pt>
    <dgm:pt modelId="{507B5D78-2460-443B-BFCC-590AC4BBA095}" type="pres">
      <dgm:prSet presAssocID="{E671915B-6481-439E-B54D-474F779CC08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54F1F3-4C4E-48FB-AF26-A1F6230717EF}" type="pres">
      <dgm:prSet presAssocID="{E671915B-6481-439E-B54D-474F779CC088}" presName="descendantText" presStyleLbl="alignAcc1" presStyleIdx="1" presStyleCnt="3" custScaleY="106890" custLinFactNeighborY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5FB8CF4-B556-4595-B8A9-8CF5F8EEA589}" type="pres">
      <dgm:prSet presAssocID="{846E1109-9C5D-4153-B281-A974CAE178B3}" presName="sp" presStyleCnt="0"/>
      <dgm:spPr/>
    </dgm:pt>
    <dgm:pt modelId="{40CD2A01-0315-486A-B2C0-8334155EF5B9}" type="pres">
      <dgm:prSet presAssocID="{7A132D03-41A2-42C4-A231-76D526E00359}" presName="composite" presStyleCnt="0"/>
      <dgm:spPr/>
    </dgm:pt>
    <dgm:pt modelId="{E76C67D8-05BF-42BC-98A9-0679A6A394E0}" type="pres">
      <dgm:prSet presAssocID="{7A132D03-41A2-42C4-A231-76D526E00359}" presName="parentText" presStyleLbl="alignNode1" presStyleIdx="2" presStyleCnt="3" custScaleX="91096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7029541-91E6-4676-9F96-244BAD8A5B63}" type="pres">
      <dgm:prSet presAssocID="{7A132D03-41A2-42C4-A231-76D526E0035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FDB29E4-3E92-427B-AA00-0B9266845F65}" type="presOf" srcId="{BFD44309-6E5A-417E-88D8-716BEA1F9907}" destId="{8854F1F3-4C4E-48FB-AF26-A1F6230717EF}" srcOrd="0" destOrd="1" presId="urn:microsoft.com/office/officeart/2005/8/layout/chevron2"/>
    <dgm:cxn modelId="{6F9FF96B-4493-44C2-8DF7-CE1507F99AE9}" type="presOf" srcId="{B10D6F35-2D2B-4A2E-961F-39796A00CB05}" destId="{8854F1F3-4C4E-48FB-AF26-A1F6230717EF}" srcOrd="0" destOrd="0" presId="urn:microsoft.com/office/officeart/2005/8/layout/chevron2"/>
    <dgm:cxn modelId="{7F14A2BC-72B3-46EB-866B-C8760DAACFBD}" type="presOf" srcId="{E671915B-6481-439E-B54D-474F779CC088}" destId="{507B5D78-2460-443B-BFCC-590AC4BBA095}" srcOrd="0" destOrd="0" presId="urn:microsoft.com/office/officeart/2005/8/layout/chevron2"/>
    <dgm:cxn modelId="{8EE727FE-1DA5-4207-8312-0F3C990B18C0}" srcId="{FA2E037A-DA2E-4DF1-BDDA-577EAB67934B}" destId="{2057C2BC-B3BA-4728-9ABB-ECDE12D0F6E2}" srcOrd="0" destOrd="0" parTransId="{E357DD57-722C-4796-B629-AD45C4A73D15}" sibTransId="{2DCF508D-DFF1-47B2-B880-959D8759AE11}"/>
    <dgm:cxn modelId="{A5A4F250-2350-4D37-B06E-BCFB25449106}" srcId="{2C12599C-6D08-4FFB-81F3-45B1FADDF219}" destId="{E671915B-6481-439E-B54D-474F779CC088}" srcOrd="1" destOrd="0" parTransId="{9E53966C-FEDE-481F-93FF-3771AE6A956F}" sibTransId="{846E1109-9C5D-4153-B281-A974CAE178B3}"/>
    <dgm:cxn modelId="{5EE25A7E-5661-46DC-BEE9-698872942418}" type="presOf" srcId="{7A132D03-41A2-42C4-A231-76D526E00359}" destId="{E76C67D8-05BF-42BC-98A9-0679A6A394E0}" srcOrd="0" destOrd="0" presId="urn:microsoft.com/office/officeart/2005/8/layout/chevron2"/>
    <dgm:cxn modelId="{6345A98B-07E2-4F4B-8285-7A50E7FC43CC}" type="presOf" srcId="{2C12599C-6D08-4FFB-81F3-45B1FADDF219}" destId="{E755CF1E-4DE4-489F-AC41-62F54DD40B83}" srcOrd="0" destOrd="0" presId="urn:microsoft.com/office/officeart/2005/8/layout/chevron2"/>
    <dgm:cxn modelId="{A2D6DDFF-E9BA-4104-AD63-E979C464C578}" srcId="{2C12599C-6D08-4FFB-81F3-45B1FADDF219}" destId="{7A132D03-41A2-42C4-A231-76D526E00359}" srcOrd="2" destOrd="0" parTransId="{963FCADB-761D-4A7F-9C8A-8FF4BACB16FE}" sibTransId="{ED8BC775-2ECD-486F-A398-C7DD2418C145}"/>
    <dgm:cxn modelId="{D070CD65-204D-4FB9-9D73-A32CFC67A01E}" srcId="{2C12599C-6D08-4FFB-81F3-45B1FADDF219}" destId="{FA2E037A-DA2E-4DF1-BDDA-577EAB67934B}" srcOrd="0" destOrd="0" parTransId="{35156A66-B5EE-4B44-B466-24CE152BC4EA}" sibTransId="{D8D67296-D172-4D35-A862-43694DE1C234}"/>
    <dgm:cxn modelId="{FF78CA8A-F184-4F25-AE71-B687049FE08D}" type="presOf" srcId="{FA2E037A-DA2E-4DF1-BDDA-577EAB67934B}" destId="{C9266125-5012-4B60-8BE1-5B5244F53521}" srcOrd="0" destOrd="0" presId="urn:microsoft.com/office/officeart/2005/8/layout/chevron2"/>
    <dgm:cxn modelId="{9EB22CEB-B6E0-4091-94A6-CA1244C5B162}" srcId="{E671915B-6481-439E-B54D-474F779CC088}" destId="{BFD44309-6E5A-417E-88D8-716BEA1F9907}" srcOrd="1" destOrd="0" parTransId="{827560BA-68F0-49B7-BB23-6FCBFCC4320D}" sibTransId="{7C99F334-975C-45E3-A98D-FBF18C2FE5F6}"/>
    <dgm:cxn modelId="{8E3942FD-6830-4EBB-9D06-F3CACFC453CD}" type="presOf" srcId="{2057C2BC-B3BA-4728-9ABB-ECDE12D0F6E2}" destId="{8CAD1DF4-9EDF-43E9-9E3A-990E34F5D447}" srcOrd="0" destOrd="0" presId="urn:microsoft.com/office/officeart/2005/8/layout/chevron2"/>
    <dgm:cxn modelId="{0D410189-03E1-4C9F-BBB7-D2001888EC27}" type="presOf" srcId="{1D9558AA-14E1-4748-A7C1-452925E74CB7}" destId="{37029541-91E6-4676-9F96-244BAD8A5B63}" srcOrd="0" destOrd="0" presId="urn:microsoft.com/office/officeart/2005/8/layout/chevron2"/>
    <dgm:cxn modelId="{176AB214-9EB8-413F-A11D-48FA9B0FEBCC}" srcId="{E671915B-6481-439E-B54D-474F779CC088}" destId="{B10D6F35-2D2B-4A2E-961F-39796A00CB05}" srcOrd="0" destOrd="0" parTransId="{A540AFE5-1EA8-477B-97E1-F02170CA81FE}" sibTransId="{DD1B8550-B511-4416-8028-9ED66B7ED2A9}"/>
    <dgm:cxn modelId="{80572892-6B34-49AA-A674-F0EBFFF1B665}" srcId="{7A132D03-41A2-42C4-A231-76D526E00359}" destId="{1D9558AA-14E1-4748-A7C1-452925E74CB7}" srcOrd="0" destOrd="0" parTransId="{0796F83B-8063-49BB-B2F5-462CD849847A}" sibTransId="{2062EC00-04F4-4956-937F-5F8A40A48006}"/>
    <dgm:cxn modelId="{8A948221-37AE-46E2-8252-F77315B85458}" type="presParOf" srcId="{E755CF1E-4DE4-489F-AC41-62F54DD40B83}" destId="{51FF766D-EB6E-4C65-B7A3-266EE8A20306}" srcOrd="0" destOrd="0" presId="urn:microsoft.com/office/officeart/2005/8/layout/chevron2"/>
    <dgm:cxn modelId="{1529B54C-C6D7-4BED-9188-221DE182C576}" type="presParOf" srcId="{51FF766D-EB6E-4C65-B7A3-266EE8A20306}" destId="{C9266125-5012-4B60-8BE1-5B5244F53521}" srcOrd="0" destOrd="0" presId="urn:microsoft.com/office/officeart/2005/8/layout/chevron2"/>
    <dgm:cxn modelId="{5E81162F-246C-4B29-9B84-1857C6B1DA95}" type="presParOf" srcId="{51FF766D-EB6E-4C65-B7A3-266EE8A20306}" destId="{8CAD1DF4-9EDF-43E9-9E3A-990E34F5D447}" srcOrd="1" destOrd="0" presId="urn:microsoft.com/office/officeart/2005/8/layout/chevron2"/>
    <dgm:cxn modelId="{ABA1CA77-8998-4F82-B261-A4B6C896B027}" type="presParOf" srcId="{E755CF1E-4DE4-489F-AC41-62F54DD40B83}" destId="{004D156A-CA2B-4F3D-AE55-8BAC232493D3}" srcOrd="1" destOrd="0" presId="urn:microsoft.com/office/officeart/2005/8/layout/chevron2"/>
    <dgm:cxn modelId="{839A3305-01BB-458D-A0FA-6D696D5ADA59}" type="presParOf" srcId="{E755CF1E-4DE4-489F-AC41-62F54DD40B83}" destId="{561442A2-9569-4772-BEBF-79F151AFE009}" srcOrd="2" destOrd="0" presId="urn:microsoft.com/office/officeart/2005/8/layout/chevron2"/>
    <dgm:cxn modelId="{551AD562-0CFA-4159-BE4A-936EDC6E87AD}" type="presParOf" srcId="{561442A2-9569-4772-BEBF-79F151AFE009}" destId="{507B5D78-2460-443B-BFCC-590AC4BBA095}" srcOrd="0" destOrd="0" presId="urn:microsoft.com/office/officeart/2005/8/layout/chevron2"/>
    <dgm:cxn modelId="{9503ECD7-BE2C-4212-AF78-C1A8C8C00823}" type="presParOf" srcId="{561442A2-9569-4772-BEBF-79F151AFE009}" destId="{8854F1F3-4C4E-48FB-AF26-A1F6230717EF}" srcOrd="1" destOrd="0" presId="urn:microsoft.com/office/officeart/2005/8/layout/chevron2"/>
    <dgm:cxn modelId="{761A3FAC-5F82-42F9-B231-42E4A2070C17}" type="presParOf" srcId="{E755CF1E-4DE4-489F-AC41-62F54DD40B83}" destId="{B5FB8CF4-B556-4595-B8A9-8CF5F8EEA589}" srcOrd="3" destOrd="0" presId="urn:microsoft.com/office/officeart/2005/8/layout/chevron2"/>
    <dgm:cxn modelId="{5803110B-B471-4664-A6E0-E138F3AB0502}" type="presParOf" srcId="{E755CF1E-4DE4-489F-AC41-62F54DD40B83}" destId="{40CD2A01-0315-486A-B2C0-8334155EF5B9}" srcOrd="4" destOrd="0" presId="urn:microsoft.com/office/officeart/2005/8/layout/chevron2"/>
    <dgm:cxn modelId="{F61CB424-73C6-4E66-A7E0-F621AC7D8F67}" type="presParOf" srcId="{40CD2A01-0315-486A-B2C0-8334155EF5B9}" destId="{E76C67D8-05BF-42BC-98A9-0679A6A394E0}" srcOrd="0" destOrd="0" presId="urn:microsoft.com/office/officeart/2005/8/layout/chevron2"/>
    <dgm:cxn modelId="{2512F466-58D7-4604-B59B-FCB40A2891F5}" type="presParOf" srcId="{40CD2A01-0315-486A-B2C0-8334155EF5B9}" destId="{37029541-91E6-4676-9F96-244BAD8A5B6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002DD-2052-4F27-A5C6-9A332F68E78E}">
      <dsp:nvSpPr>
        <dsp:cNvPr id="0" name=""/>
        <dsp:cNvSpPr/>
      </dsp:nvSpPr>
      <dsp:spPr>
        <a:xfrm>
          <a:off x="2442415" y="3010367"/>
          <a:ext cx="1537975" cy="19561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8987" y="0"/>
              </a:lnTo>
              <a:lnTo>
                <a:pt x="768987" y="1956126"/>
              </a:lnTo>
              <a:lnTo>
                <a:pt x="1537975" y="1956126"/>
              </a:lnTo>
            </a:path>
          </a:pathLst>
        </a:custGeom>
        <a:noFill/>
        <a:ln w="571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800" kern="1200"/>
        </a:p>
      </dsp:txBody>
      <dsp:txXfrm>
        <a:off x="2442415" y="3010367"/>
        <a:ext cx="1537975" cy="1956126"/>
      </dsp:txXfrm>
    </dsp:sp>
    <dsp:sp modelId="{76A526AF-BA1F-454E-8C51-DFE626DF9691}">
      <dsp:nvSpPr>
        <dsp:cNvPr id="0" name=""/>
        <dsp:cNvSpPr/>
      </dsp:nvSpPr>
      <dsp:spPr>
        <a:xfrm>
          <a:off x="2442415" y="3010367"/>
          <a:ext cx="1537975" cy="827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8987" y="0"/>
              </a:lnTo>
              <a:lnTo>
                <a:pt x="768987" y="827546"/>
              </a:lnTo>
              <a:lnTo>
                <a:pt x="1537975" y="827546"/>
              </a:lnTo>
            </a:path>
          </a:pathLst>
        </a:custGeom>
        <a:noFill/>
        <a:ln w="571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00" kern="1200"/>
        </a:p>
      </dsp:txBody>
      <dsp:txXfrm>
        <a:off x="2442415" y="3010367"/>
        <a:ext cx="1537975" cy="827546"/>
      </dsp:txXfrm>
    </dsp:sp>
    <dsp:sp modelId="{EA52A2CA-AFED-4758-9BE0-032881DDB6F1}">
      <dsp:nvSpPr>
        <dsp:cNvPr id="0" name=""/>
        <dsp:cNvSpPr/>
      </dsp:nvSpPr>
      <dsp:spPr>
        <a:xfrm>
          <a:off x="2442415" y="2709333"/>
          <a:ext cx="1537975" cy="301033"/>
        </a:xfrm>
        <a:custGeom>
          <a:avLst/>
          <a:gdLst/>
          <a:ahLst/>
          <a:cxnLst/>
          <a:rect l="0" t="0" r="0" b="0"/>
          <a:pathLst>
            <a:path>
              <a:moveTo>
                <a:pt x="0" y="301033"/>
              </a:moveTo>
              <a:lnTo>
                <a:pt x="768987" y="301033"/>
              </a:lnTo>
              <a:lnTo>
                <a:pt x="768987" y="0"/>
              </a:lnTo>
              <a:lnTo>
                <a:pt x="1537975" y="0"/>
              </a:lnTo>
            </a:path>
          </a:pathLst>
        </a:custGeom>
        <a:noFill/>
        <a:ln w="571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2442415" y="2709333"/>
        <a:ext cx="1537975" cy="301033"/>
      </dsp:txXfrm>
    </dsp:sp>
    <dsp:sp modelId="{6CCEA8AB-DAC4-4807-9590-4BFB6FF21716}">
      <dsp:nvSpPr>
        <dsp:cNvPr id="0" name=""/>
        <dsp:cNvSpPr/>
      </dsp:nvSpPr>
      <dsp:spPr>
        <a:xfrm>
          <a:off x="2442415" y="1580753"/>
          <a:ext cx="1537975" cy="1429614"/>
        </a:xfrm>
        <a:custGeom>
          <a:avLst/>
          <a:gdLst/>
          <a:ahLst/>
          <a:cxnLst/>
          <a:rect l="0" t="0" r="0" b="0"/>
          <a:pathLst>
            <a:path>
              <a:moveTo>
                <a:pt x="0" y="1429614"/>
              </a:moveTo>
              <a:lnTo>
                <a:pt x="768987" y="1429614"/>
              </a:lnTo>
              <a:lnTo>
                <a:pt x="768987" y="0"/>
              </a:lnTo>
              <a:lnTo>
                <a:pt x="1537975" y="0"/>
              </a:lnTo>
            </a:path>
          </a:pathLst>
        </a:custGeom>
        <a:noFill/>
        <a:ln w="571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700" kern="1200"/>
        </a:p>
      </dsp:txBody>
      <dsp:txXfrm>
        <a:off x="2442415" y="1580753"/>
        <a:ext cx="1537975" cy="1429614"/>
      </dsp:txXfrm>
    </dsp:sp>
    <dsp:sp modelId="{E834FEBC-B0E4-4E03-AAB0-0294EAF40979}">
      <dsp:nvSpPr>
        <dsp:cNvPr id="0" name=""/>
        <dsp:cNvSpPr/>
      </dsp:nvSpPr>
      <dsp:spPr>
        <a:xfrm>
          <a:off x="2442415" y="452172"/>
          <a:ext cx="1537975" cy="2558194"/>
        </a:xfrm>
        <a:custGeom>
          <a:avLst/>
          <a:gdLst/>
          <a:ahLst/>
          <a:cxnLst/>
          <a:rect l="0" t="0" r="0" b="0"/>
          <a:pathLst>
            <a:path>
              <a:moveTo>
                <a:pt x="0" y="2558194"/>
              </a:moveTo>
              <a:lnTo>
                <a:pt x="768987" y="2558194"/>
              </a:lnTo>
              <a:lnTo>
                <a:pt x="768987" y="0"/>
              </a:lnTo>
              <a:lnTo>
                <a:pt x="1537975" y="0"/>
              </a:lnTo>
            </a:path>
          </a:pathLst>
        </a:custGeom>
        <a:noFill/>
        <a:ln w="57150" cap="rnd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000" kern="1200"/>
        </a:p>
      </dsp:txBody>
      <dsp:txXfrm>
        <a:off x="3136779" y="1656647"/>
        <a:ext cx="149245" cy="149245"/>
      </dsp:txXfrm>
    </dsp:sp>
    <dsp:sp modelId="{23F5F78C-2EF6-4232-B973-5936984DE2EF}">
      <dsp:nvSpPr>
        <dsp:cNvPr id="0" name=""/>
        <dsp:cNvSpPr/>
      </dsp:nvSpPr>
      <dsp:spPr>
        <a:xfrm>
          <a:off x="190742" y="1909419"/>
          <a:ext cx="2301448" cy="2201896"/>
        </a:xfrm>
        <a:prstGeom prst="rect">
          <a:avLst/>
        </a:prstGeom>
        <a:solidFill>
          <a:srgbClr val="FF883E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b="1" kern="1200" dirty="0" smtClean="0">
              <a:solidFill>
                <a:schemeClr val="bg1"/>
              </a:solidFill>
            </a:rPr>
            <a:t>The most </a:t>
          </a:r>
          <a:r>
            <a:rPr lang="pl-PL" sz="3700" b="1" kern="1200" dirty="0" err="1" smtClean="0">
              <a:solidFill>
                <a:schemeClr val="bg1"/>
              </a:solidFill>
            </a:rPr>
            <a:t>important</a:t>
          </a:r>
          <a:r>
            <a:rPr lang="pl-PL" sz="3700" b="1" kern="1200" dirty="0" smtClean="0">
              <a:solidFill>
                <a:schemeClr val="bg1"/>
              </a:solidFill>
            </a:rPr>
            <a:t> </a:t>
          </a:r>
          <a:r>
            <a:rPr lang="pl-PL" sz="3700" b="1" kern="1200" dirty="0" err="1" smtClean="0">
              <a:solidFill>
                <a:schemeClr val="bg1"/>
              </a:solidFill>
            </a:rPr>
            <a:t>cities</a:t>
          </a:r>
          <a:r>
            <a:rPr lang="pl-PL" sz="3700" b="1" kern="1200" dirty="0" smtClean="0">
              <a:solidFill>
                <a:schemeClr val="bg1"/>
              </a:solidFill>
            </a:rPr>
            <a:t>:</a:t>
          </a:r>
          <a:endParaRPr lang="pl-PL" sz="3700" b="1" kern="1200" dirty="0">
            <a:solidFill>
              <a:schemeClr val="bg1"/>
            </a:solidFill>
          </a:endParaRPr>
        </a:p>
      </dsp:txBody>
      <dsp:txXfrm>
        <a:off x="190742" y="1909419"/>
        <a:ext cx="2301448" cy="2201896"/>
      </dsp:txXfrm>
    </dsp:sp>
    <dsp:sp modelId="{C6543341-A4AE-4D2D-BABE-DE2C36C2A173}">
      <dsp:nvSpPr>
        <dsp:cNvPr id="0" name=""/>
        <dsp:cNvSpPr/>
      </dsp:nvSpPr>
      <dsp:spPr>
        <a:xfrm>
          <a:off x="3980390" y="740"/>
          <a:ext cx="2961394" cy="902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kern="1200" dirty="0" smtClean="0">
              <a:solidFill>
                <a:srgbClr val="33CC33"/>
              </a:solidFill>
            </a:rPr>
            <a:t>DUBLIN</a:t>
          </a:r>
          <a:endParaRPr lang="pl-PL" sz="3700" kern="1200" dirty="0">
            <a:solidFill>
              <a:srgbClr val="33CC33"/>
            </a:solidFill>
          </a:endParaRPr>
        </a:p>
      </dsp:txBody>
      <dsp:txXfrm>
        <a:off x="3980390" y="740"/>
        <a:ext cx="2961394" cy="902864"/>
      </dsp:txXfrm>
    </dsp:sp>
    <dsp:sp modelId="{E1C699D1-1961-4409-ACEE-FA1FBCB6A42B}">
      <dsp:nvSpPr>
        <dsp:cNvPr id="0" name=""/>
        <dsp:cNvSpPr/>
      </dsp:nvSpPr>
      <dsp:spPr>
        <a:xfrm>
          <a:off x="3980390" y="1129321"/>
          <a:ext cx="2961394" cy="902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kern="1200" dirty="0" smtClean="0">
              <a:solidFill>
                <a:srgbClr val="33CC33"/>
              </a:solidFill>
            </a:rPr>
            <a:t>CORK</a:t>
          </a:r>
          <a:endParaRPr lang="pl-PL" sz="3700" kern="1200" dirty="0">
            <a:solidFill>
              <a:srgbClr val="33CC33"/>
            </a:solidFill>
          </a:endParaRPr>
        </a:p>
      </dsp:txBody>
      <dsp:txXfrm>
        <a:off x="3980390" y="1129321"/>
        <a:ext cx="2961394" cy="902864"/>
      </dsp:txXfrm>
    </dsp:sp>
    <dsp:sp modelId="{A1FAAFA7-6A44-4793-A950-53B37866D91C}">
      <dsp:nvSpPr>
        <dsp:cNvPr id="0" name=""/>
        <dsp:cNvSpPr/>
      </dsp:nvSpPr>
      <dsp:spPr>
        <a:xfrm>
          <a:off x="3980390" y="2257901"/>
          <a:ext cx="2961394" cy="902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kern="1200" dirty="0" smtClean="0">
              <a:solidFill>
                <a:srgbClr val="33CC33"/>
              </a:solidFill>
            </a:rPr>
            <a:t>GALWAY</a:t>
          </a:r>
          <a:endParaRPr lang="pl-PL" sz="3700" kern="1200" dirty="0">
            <a:solidFill>
              <a:srgbClr val="33CC33"/>
            </a:solidFill>
          </a:endParaRPr>
        </a:p>
      </dsp:txBody>
      <dsp:txXfrm>
        <a:off x="3980390" y="2257901"/>
        <a:ext cx="2961394" cy="902864"/>
      </dsp:txXfrm>
    </dsp:sp>
    <dsp:sp modelId="{C157DE28-54D2-4167-829A-F882CF9FC9D7}">
      <dsp:nvSpPr>
        <dsp:cNvPr id="0" name=""/>
        <dsp:cNvSpPr/>
      </dsp:nvSpPr>
      <dsp:spPr>
        <a:xfrm>
          <a:off x="3980390" y="3386481"/>
          <a:ext cx="2961394" cy="902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kern="1200" dirty="0" smtClean="0">
              <a:solidFill>
                <a:srgbClr val="33CC33"/>
              </a:solidFill>
            </a:rPr>
            <a:t>LIMERICK</a:t>
          </a:r>
          <a:endParaRPr lang="pl-PL" sz="3700" kern="1200" dirty="0">
            <a:solidFill>
              <a:srgbClr val="33CC33"/>
            </a:solidFill>
          </a:endParaRPr>
        </a:p>
      </dsp:txBody>
      <dsp:txXfrm>
        <a:off x="3980390" y="3386481"/>
        <a:ext cx="2961394" cy="902864"/>
      </dsp:txXfrm>
    </dsp:sp>
    <dsp:sp modelId="{FDC050F8-C906-41DC-8253-42DF76AA75D9}">
      <dsp:nvSpPr>
        <dsp:cNvPr id="0" name=""/>
        <dsp:cNvSpPr/>
      </dsp:nvSpPr>
      <dsp:spPr>
        <a:xfrm>
          <a:off x="3980390" y="4515061"/>
          <a:ext cx="2961394" cy="902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700" kern="1200" dirty="0" smtClean="0">
              <a:solidFill>
                <a:srgbClr val="33CC33"/>
              </a:solidFill>
            </a:rPr>
            <a:t>WATERFORD</a:t>
          </a:r>
          <a:endParaRPr lang="pl-PL" sz="3700" kern="1200" dirty="0">
            <a:solidFill>
              <a:srgbClr val="33CC33"/>
            </a:solidFill>
          </a:endParaRPr>
        </a:p>
      </dsp:txBody>
      <dsp:txXfrm>
        <a:off x="3980390" y="4515061"/>
        <a:ext cx="2961394" cy="902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82942-BC0C-4BD1-B273-D56446BDF73E}">
      <dsp:nvSpPr>
        <dsp:cNvPr id="0" name=""/>
        <dsp:cNvSpPr/>
      </dsp:nvSpPr>
      <dsp:spPr>
        <a:xfrm>
          <a:off x="522515" y="175918"/>
          <a:ext cx="2223857" cy="22169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LAYED ON ISLAND GREAT BRITAIN  </a:t>
          </a:r>
          <a:endParaRPr lang="pl-PL" sz="1800" b="1" kern="1200" dirty="0"/>
        </a:p>
      </dsp:txBody>
      <dsp:txXfrm>
        <a:off x="522515" y="175918"/>
        <a:ext cx="2223857" cy="665072"/>
      </dsp:txXfrm>
    </dsp:sp>
    <dsp:sp modelId="{CD7FE14F-8E34-4D40-A60A-BA7887F4EC80}">
      <dsp:nvSpPr>
        <dsp:cNvPr id="0" name=""/>
        <dsp:cNvSpPr/>
      </dsp:nvSpPr>
      <dsp:spPr>
        <a:xfrm>
          <a:off x="288028" y="805797"/>
          <a:ext cx="2615111" cy="521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ENGLAND</a:t>
          </a:r>
          <a:endParaRPr lang="pl-PL" sz="2700" kern="1200" dirty="0"/>
        </a:p>
      </dsp:txBody>
      <dsp:txXfrm>
        <a:off x="303303" y="821072"/>
        <a:ext cx="2584561" cy="490984"/>
      </dsp:txXfrm>
    </dsp:sp>
    <dsp:sp modelId="{627AA142-B495-41CF-A403-743FD0F82B5C}">
      <dsp:nvSpPr>
        <dsp:cNvPr id="0" name=""/>
        <dsp:cNvSpPr/>
      </dsp:nvSpPr>
      <dsp:spPr>
        <a:xfrm>
          <a:off x="300214" y="1380063"/>
          <a:ext cx="2615111" cy="521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WALES</a:t>
          </a:r>
          <a:endParaRPr lang="pl-PL" sz="2700" kern="1200" dirty="0"/>
        </a:p>
      </dsp:txBody>
      <dsp:txXfrm>
        <a:off x="315489" y="1395338"/>
        <a:ext cx="2584561" cy="490984"/>
      </dsp:txXfrm>
    </dsp:sp>
    <dsp:sp modelId="{0E7E4260-1E46-48FE-AAE8-A8837645F9A0}">
      <dsp:nvSpPr>
        <dsp:cNvPr id="0" name=""/>
        <dsp:cNvSpPr/>
      </dsp:nvSpPr>
      <dsp:spPr>
        <a:xfrm>
          <a:off x="326888" y="1957208"/>
          <a:ext cx="2615111" cy="521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SCOTLAND</a:t>
          </a:r>
          <a:endParaRPr lang="pl-PL" sz="2700" kern="1200" dirty="0"/>
        </a:p>
      </dsp:txBody>
      <dsp:txXfrm>
        <a:off x="342163" y="1972483"/>
        <a:ext cx="2584561" cy="490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82942-BC0C-4BD1-B273-D56446BDF73E}">
      <dsp:nvSpPr>
        <dsp:cNvPr id="0" name=""/>
        <dsp:cNvSpPr/>
      </dsp:nvSpPr>
      <dsp:spPr>
        <a:xfrm>
          <a:off x="477104" y="62881"/>
          <a:ext cx="2024395" cy="16982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 smtClean="0"/>
            <a:t>LOCATED IN NORTH PARTS IRELAND </a:t>
          </a:r>
          <a:endParaRPr lang="pl-PL" sz="1700" b="1" kern="1200" dirty="0"/>
        </a:p>
      </dsp:txBody>
      <dsp:txXfrm>
        <a:off x="477104" y="62881"/>
        <a:ext cx="2024395" cy="509466"/>
      </dsp:txXfrm>
    </dsp:sp>
    <dsp:sp modelId="{0E7E4260-1E46-48FE-AAE8-A8837645F9A0}">
      <dsp:nvSpPr>
        <dsp:cNvPr id="0" name=""/>
        <dsp:cNvSpPr/>
      </dsp:nvSpPr>
      <dsp:spPr>
        <a:xfrm>
          <a:off x="243866" y="651543"/>
          <a:ext cx="2546052" cy="11724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NORTHERN IRELAND</a:t>
          </a:r>
          <a:endParaRPr lang="pl-PL" sz="2600" kern="1200" dirty="0"/>
        </a:p>
      </dsp:txBody>
      <dsp:txXfrm>
        <a:off x="278206" y="685883"/>
        <a:ext cx="2477372" cy="11037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66125-5012-4B60-8BE1-5B5244F53521}">
      <dsp:nvSpPr>
        <dsp:cNvPr id="0" name=""/>
        <dsp:cNvSpPr/>
      </dsp:nvSpPr>
      <dsp:spPr>
        <a:xfrm rot="5400000">
          <a:off x="-311771" y="315141"/>
          <a:ext cx="1720936" cy="10973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Pasty</a:t>
          </a:r>
          <a:endParaRPr lang="pl-PL" sz="2400" b="1" kern="1200" dirty="0">
            <a:solidFill>
              <a:schemeClr val="tx1"/>
            </a:solidFill>
          </a:endParaRPr>
        </a:p>
      </dsp:txBody>
      <dsp:txXfrm rot="-5400000">
        <a:off x="1" y="552065"/>
        <a:ext cx="1097392" cy="623544"/>
      </dsp:txXfrm>
    </dsp:sp>
    <dsp:sp modelId="{8CAD1DF4-9EDF-43E9-9E3A-990E34F5D447}">
      <dsp:nvSpPr>
        <dsp:cNvPr id="0" name=""/>
        <dsp:cNvSpPr/>
      </dsp:nvSpPr>
      <dsp:spPr>
        <a:xfrm rot="5400000">
          <a:off x="3082113" y="-1981350"/>
          <a:ext cx="1172239" cy="5141680"/>
        </a:xfrm>
        <a:prstGeom prst="round2Same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900" kern="1200" dirty="0" err="1" smtClean="0"/>
            <a:t>is</a:t>
          </a:r>
          <a:r>
            <a:rPr lang="pl-PL" sz="1900" kern="1200" dirty="0" smtClean="0"/>
            <a:t> a </a:t>
          </a:r>
          <a:r>
            <a:rPr lang="pl-PL" sz="1900" kern="1200" dirty="0" err="1" smtClean="0"/>
            <a:t>large</a:t>
          </a:r>
          <a:r>
            <a:rPr lang="pl-PL" sz="1900" kern="1200" dirty="0" smtClean="0"/>
            <a:t> to medium-</a:t>
          </a:r>
          <a:r>
            <a:rPr lang="pl-PL" sz="1900" kern="1200" dirty="0" err="1" smtClean="0"/>
            <a:t>sized</a:t>
          </a:r>
          <a:r>
            <a:rPr lang="pl-PL" sz="1900" kern="1200" dirty="0" smtClean="0"/>
            <a:t> </a:t>
          </a:r>
          <a:r>
            <a:rPr lang="pl-PL" sz="1900" kern="1200" dirty="0" err="1" smtClean="0"/>
            <a:t>battered</a:t>
          </a:r>
          <a:r>
            <a:rPr lang="pl-PL" sz="1900" kern="1200" dirty="0" smtClean="0"/>
            <a:t> </a:t>
          </a:r>
          <a:r>
            <a:rPr lang="pl-PL" sz="1900" kern="1200" dirty="0" err="1" smtClean="0"/>
            <a:t>round</a:t>
          </a:r>
          <a:r>
            <a:rPr lang="pl-PL" sz="1900" kern="1200" dirty="0" smtClean="0"/>
            <a:t> of </a:t>
          </a:r>
          <a:r>
            <a:rPr lang="pl-PL" sz="1900" kern="1200" dirty="0" err="1" smtClean="0"/>
            <a:t>minced</a:t>
          </a:r>
          <a:r>
            <a:rPr lang="pl-PL" sz="1900" kern="1200" dirty="0" smtClean="0"/>
            <a:t> </a:t>
          </a:r>
          <a:r>
            <a:rPr lang="pl-PL" sz="1900" kern="1200" dirty="0" err="1" smtClean="0"/>
            <a:t>meat</a:t>
          </a:r>
          <a:r>
            <a:rPr lang="pl-PL" sz="1900" kern="1200" dirty="0" smtClean="0"/>
            <a:t> and </a:t>
          </a:r>
          <a:r>
            <a:rPr lang="pl-PL" sz="1900" kern="1200" dirty="0" err="1" smtClean="0"/>
            <a:t>vegetables</a:t>
          </a:r>
          <a:r>
            <a:rPr lang="pl-PL" sz="1900" kern="1200" dirty="0" smtClean="0"/>
            <a:t> </a:t>
          </a:r>
          <a:r>
            <a:rPr lang="pl-PL" sz="1900" kern="1200" dirty="0" err="1" smtClean="0"/>
            <a:t>common</a:t>
          </a:r>
          <a:r>
            <a:rPr lang="pl-PL" sz="1900" kern="1200" dirty="0" smtClean="0"/>
            <a:t> to </a:t>
          </a:r>
          <a:r>
            <a:rPr lang="pl-PL" sz="1900" kern="1200" dirty="0" err="1" smtClean="0"/>
            <a:t>Northern</a:t>
          </a:r>
          <a:r>
            <a:rPr lang="pl-PL" sz="1900" kern="1200" dirty="0" smtClean="0"/>
            <a:t> </a:t>
          </a:r>
          <a:r>
            <a:rPr lang="pl-PL" sz="1900" kern="1200" dirty="0" err="1" smtClean="0"/>
            <a:t>Ireland</a:t>
          </a:r>
          <a:r>
            <a:rPr lang="pl-PL" sz="1900" kern="1200" dirty="0" smtClean="0"/>
            <a:t>. </a:t>
          </a:r>
          <a:r>
            <a:rPr lang="pl-PL" sz="1900" kern="1200" dirty="0" err="1" smtClean="0"/>
            <a:t>Generally</a:t>
          </a:r>
          <a:r>
            <a:rPr lang="pl-PL" sz="1900" kern="1200" dirty="0" smtClean="0"/>
            <a:t> </a:t>
          </a:r>
          <a:r>
            <a:rPr lang="pl-PL" sz="1900" kern="1200" dirty="0" err="1" smtClean="0"/>
            <a:t>served</a:t>
          </a:r>
          <a:r>
            <a:rPr lang="pl-PL" sz="1900" kern="1200" dirty="0" smtClean="0"/>
            <a:t> with chips.</a:t>
          </a:r>
          <a:endParaRPr lang="pl-PL" sz="1900" kern="1200" dirty="0"/>
        </a:p>
      </dsp:txBody>
      <dsp:txXfrm rot="-5400000">
        <a:off x="1097393" y="60594"/>
        <a:ext cx="5084456" cy="1057791"/>
      </dsp:txXfrm>
    </dsp:sp>
    <dsp:sp modelId="{507B5D78-2460-443B-BFCC-590AC4BBA095}">
      <dsp:nvSpPr>
        <dsp:cNvPr id="0" name=""/>
        <dsp:cNvSpPr/>
      </dsp:nvSpPr>
      <dsp:spPr>
        <a:xfrm rot="5400000">
          <a:off x="-311771" y="1885520"/>
          <a:ext cx="1720936" cy="10973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Stew</a:t>
          </a:r>
          <a:endParaRPr lang="pl-PL" sz="2400" b="1" kern="1200" dirty="0">
            <a:solidFill>
              <a:schemeClr val="tx1"/>
            </a:solidFill>
          </a:endParaRPr>
        </a:p>
      </dsp:txBody>
      <dsp:txXfrm rot="-5400000">
        <a:off x="1" y="2122444"/>
        <a:ext cx="1097392" cy="623544"/>
      </dsp:txXfrm>
    </dsp:sp>
    <dsp:sp modelId="{8854F1F3-4C4E-48FB-AF26-A1F6230717EF}">
      <dsp:nvSpPr>
        <dsp:cNvPr id="0" name=""/>
        <dsp:cNvSpPr/>
      </dsp:nvSpPr>
      <dsp:spPr>
        <a:xfrm rot="5400000">
          <a:off x="3041729" y="-410970"/>
          <a:ext cx="1253007" cy="5141680"/>
        </a:xfrm>
        <a:prstGeom prst="round2Same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900" kern="1200" dirty="0" smtClean="0"/>
            <a:t>t</a:t>
          </a:r>
          <a:r>
            <a:rPr lang="en-US" sz="1900" kern="1200" dirty="0" err="1" smtClean="0"/>
            <a:t>raditional</a:t>
          </a:r>
          <a:r>
            <a:rPr lang="en-US" sz="1900" kern="1200" dirty="0" smtClean="0"/>
            <a:t> Irish stews include mutton or veal as well as potatoes, carrots, onions and parsley</a:t>
          </a:r>
          <a:r>
            <a:rPr lang="pl-PL" sz="1900" kern="1200" dirty="0" smtClean="0"/>
            <a:t>.</a:t>
          </a:r>
          <a:endParaRPr lang="pl-PL" sz="1900" kern="1200" dirty="0"/>
        </a:p>
      </dsp:txBody>
      <dsp:txXfrm rot="-5400000">
        <a:off x="1097393" y="1594533"/>
        <a:ext cx="5080513" cy="1130673"/>
      </dsp:txXfrm>
    </dsp:sp>
    <dsp:sp modelId="{E76C67D8-05BF-42BC-98A9-0679A6A394E0}">
      <dsp:nvSpPr>
        <dsp:cNvPr id="0" name=""/>
        <dsp:cNvSpPr/>
      </dsp:nvSpPr>
      <dsp:spPr>
        <a:xfrm rot="5400000">
          <a:off x="-360627" y="3464372"/>
          <a:ext cx="1720936" cy="9996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tx1"/>
              </a:solidFill>
            </a:rPr>
            <a:t>Ulster </a:t>
          </a:r>
          <a:r>
            <a:rPr lang="pl-PL" sz="2400" b="1" kern="1200" dirty="0" err="1" smtClean="0">
              <a:solidFill>
                <a:schemeClr val="tx1"/>
              </a:solidFill>
            </a:rPr>
            <a:t>fry</a:t>
          </a:r>
          <a:endParaRPr lang="pl-PL" sz="2400" b="1" kern="1200" dirty="0">
            <a:solidFill>
              <a:schemeClr val="tx1"/>
            </a:solidFill>
          </a:endParaRPr>
        </a:p>
      </dsp:txBody>
      <dsp:txXfrm rot="-5400000">
        <a:off x="1" y="3603584"/>
        <a:ext cx="999680" cy="721256"/>
      </dsp:txXfrm>
    </dsp:sp>
    <dsp:sp modelId="{37029541-91E6-4676-9F96-244BAD8A5B63}">
      <dsp:nvSpPr>
        <dsp:cNvPr id="0" name=""/>
        <dsp:cNvSpPr/>
      </dsp:nvSpPr>
      <dsp:spPr>
        <a:xfrm rot="5400000">
          <a:off x="3082113" y="1119024"/>
          <a:ext cx="1172239" cy="5141680"/>
        </a:xfrm>
        <a:prstGeom prst="round2Same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900" b="0" i="0" kern="1200" dirty="0" err="1" smtClean="0"/>
            <a:t>their</a:t>
          </a:r>
          <a:r>
            <a:rPr lang="pl-PL" sz="1900" b="0" i="0" kern="1200" dirty="0" smtClean="0"/>
            <a:t> </a:t>
          </a:r>
          <a:r>
            <a:rPr lang="pl-PL" sz="1900" b="0" i="0" kern="1200" dirty="0" err="1" smtClean="0"/>
            <a:t>regional</a:t>
          </a:r>
          <a:r>
            <a:rPr lang="pl-PL" sz="1900" b="0" i="0" kern="1200" dirty="0" smtClean="0"/>
            <a:t> </a:t>
          </a:r>
          <a:r>
            <a:rPr lang="pl-PL" sz="1900" b="0" i="0" kern="1200" dirty="0" err="1" smtClean="0"/>
            <a:t>breakfast</a:t>
          </a:r>
          <a:endParaRPr lang="pl-PL" sz="1900" kern="1200" dirty="0"/>
        </a:p>
      </dsp:txBody>
      <dsp:txXfrm rot="-5400000">
        <a:off x="1097393" y="3160968"/>
        <a:ext cx="5084456" cy="1057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F6B3D-6BCD-4A69-8680-10A282B27D5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B8D23-F78E-4A98-A138-04E57160CB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887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5408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368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552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63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8041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988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17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643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76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B8D23-F78E-4A98-A138-04E57160CBF0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33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3875924"/>
      </p:ext>
    </p:extLst>
  </p:cSld>
  <p:clrMapOvr>
    <a:masterClrMapping/>
  </p:clrMapOvr>
  <p:transition spd="med"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114011"/>
      </p:ext>
    </p:extLst>
  </p:cSld>
  <p:clrMapOvr>
    <a:masterClrMapping/>
  </p:clrMapOvr>
  <p:transition spd="med" advClick="0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9948944"/>
      </p:ext>
    </p:extLst>
  </p:cSld>
  <p:clrMapOvr>
    <a:masterClrMapping/>
  </p:clrMapOvr>
  <p:transition spd="med" advClick="0" advTm="8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862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472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445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925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68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52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822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99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095037"/>
      </p:ext>
    </p:extLst>
  </p:cSld>
  <p:clrMapOvr>
    <a:masterClrMapping/>
  </p:clrMapOvr>
  <p:transition spd="med" advClick="0" advTm="8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315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4232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0179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287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81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4493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630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258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690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252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732840"/>
      </p:ext>
    </p:extLst>
  </p:cSld>
  <p:clrMapOvr>
    <a:masterClrMapping/>
  </p:clrMapOvr>
  <p:transition spd="med" advClick="0" advTm="8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810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9377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863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9208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296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9184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116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9821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8287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6339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179689"/>
      </p:ext>
    </p:extLst>
  </p:cSld>
  <p:clrMapOvr>
    <a:masterClrMapping/>
  </p:clrMapOvr>
  <p:transition spd="med"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014978"/>
      </p:ext>
    </p:extLst>
  </p:cSld>
  <p:clrMapOvr>
    <a:masterClrMapping/>
  </p:clrMapOvr>
  <p:transition spd="med"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314928"/>
      </p:ext>
    </p:extLst>
  </p:cSld>
  <p:clrMapOvr>
    <a:masterClrMapping/>
  </p:clrMapOvr>
  <p:transition spd="med"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600505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2359425"/>
      </p:ext>
    </p:extLst>
  </p:cSld>
  <p:clrMapOvr>
    <a:masterClrMapping/>
  </p:clrMapOvr>
  <p:transition spd="med"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02176"/>
      </p:ext>
    </p:extLst>
  </p:cSld>
  <p:clrMapOvr>
    <a:masterClrMapping/>
  </p:clrMapOvr>
  <p:transition spd="med"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47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8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89A1-3FB3-42EC-9EA2-415C612A6712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6D5B7-320F-457B-9331-C9C219C31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23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9DD9EF1-DB2C-4F91-8C79-69496353BD19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4218F-549D-40BD-943A-DB3DE7227A5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0638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9.png"/><Relationship Id="rId7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62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61.png"/><Relationship Id="rId2" Type="http://schemas.openxmlformats.org/officeDocument/2006/relationships/diagramData" Target="../diagrams/data2.xml"/><Relationship Id="rId16" Type="http://schemas.openxmlformats.org/officeDocument/2006/relationships/image" Target="../media/image65.gif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64.png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7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51.gi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gif"/><Relationship Id="rId4" Type="http://schemas.openxmlformats.org/officeDocument/2006/relationships/image" Target="../media/image72.jpeg"/><Relationship Id="rId9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51.gif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3.png"/><Relationship Id="rId7" Type="http://schemas.openxmlformats.org/officeDocument/2006/relationships/image" Target="../media/image106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hyperlink" Target="https://pl.wikipedia.org/wiki/Glasgow" TargetMode="External"/><Relationship Id="rId4" Type="http://schemas.openxmlformats.org/officeDocument/2006/relationships/image" Target="../media/image104.png"/><Relationship Id="rId9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03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3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62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6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79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Irlandia_P%C3%B3%C5%82nocna" TargetMode="External"/><Relationship Id="rId13" Type="http://schemas.openxmlformats.org/officeDocument/2006/relationships/hyperlink" Target="https://pol.worldtourismgroup.com/10-foods-you-have-try-wales-36400" TargetMode="External"/><Relationship Id="rId3" Type="http://schemas.openxmlformats.org/officeDocument/2006/relationships/hyperlink" Target="https://pl.wikipedia.org/wiki/Wielka_Brytania" TargetMode="External"/><Relationship Id="rId7" Type="http://schemas.openxmlformats.org/officeDocument/2006/relationships/hyperlink" Target="https://pl.wikipedia.org/wiki/Walia" TargetMode="External"/><Relationship Id="rId12" Type="http://schemas.openxmlformats.org/officeDocument/2006/relationships/hyperlink" Target="https://idziemydalej.pl/szkockie-potrawy-ktorych-musisz-sprobowac/" TargetMode="External"/><Relationship Id="rId17" Type="http://schemas.openxmlformats.org/officeDocument/2006/relationships/image" Target="../media/image192.jpeg"/><Relationship Id="rId2" Type="http://schemas.openxmlformats.org/officeDocument/2006/relationships/image" Target="../media/image29.png"/><Relationship Id="rId16" Type="http://schemas.openxmlformats.org/officeDocument/2006/relationships/image" Target="../media/image191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pl.wikipedia.org/wiki/Szkocja" TargetMode="External"/><Relationship Id="rId11" Type="http://schemas.openxmlformats.org/officeDocument/2006/relationships/hyperlink" Target="https://www.podrozepoeuropie.pl/londyn-zwiedzanie/" TargetMode="External"/><Relationship Id="rId5" Type="http://schemas.openxmlformats.org/officeDocument/2006/relationships/hyperlink" Target="https://pl.wikipedia.org/wiki/Anglia" TargetMode="External"/><Relationship Id="rId15" Type="http://schemas.openxmlformats.org/officeDocument/2006/relationships/image" Target="../media/image190.jpeg"/><Relationship Id="rId10" Type="http://schemas.openxmlformats.org/officeDocument/2006/relationships/hyperlink" Target="https://pl.tripadvisor.com/Attractions-g186425-Activities-c47-Wales.html" TargetMode="External"/><Relationship Id="rId4" Type="http://schemas.openxmlformats.org/officeDocument/2006/relationships/hyperlink" Target="https://pl.wikipedia.org/wiki/Irlandia" TargetMode="External"/><Relationship Id="rId9" Type="http://schemas.openxmlformats.org/officeDocument/2006/relationships/hyperlink" Target="https://zwiedzamy.co.uk/15-najpiekniejszych-zakatkow-irlandii-polnocnej-ktore-trzeba-zobaczyc/" TargetMode="External"/><Relationship Id="rId14" Type="http://schemas.openxmlformats.org/officeDocument/2006/relationships/hyperlink" Target="https://pl.wikipedia.org/wiki/Kuchnia_irlandzka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33714" y="972457"/>
            <a:ext cx="10566400" cy="253750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Praca sporządzona przez Oliwię </a:t>
            </a:r>
            <a:r>
              <a:rPr lang="pl-PL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Czyzio</a:t>
            </a:r>
            <a:r>
              <a:rPr lang="pl-P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 uczennica klas</a:t>
            </a:r>
            <a:r>
              <a:rPr lang="pl-PL" b="1" dirty="0" smtClean="0"/>
              <a:t>y  VI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Przygotowana pod kierunkiem Pani Marty Kruk  nauczycielki języka angielskiego  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640114" y="4659085"/>
            <a:ext cx="9681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Publiczna Szkoła Podstawowa w Sarnowie</a:t>
            </a:r>
          </a:p>
          <a:p>
            <a:r>
              <a:rPr lang="pl-PL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Adres: Sarnów 19 B </a:t>
            </a:r>
          </a:p>
          <a:p>
            <a:r>
              <a:rPr lang="pl-PL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21-421 Tuchowicz </a:t>
            </a:r>
            <a:endParaRPr lang="pl-PL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1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17000">
        <p15:prstTrans prst="curtains"/>
        <p:sndAc>
          <p:stSnd>
            <p:snd r:embed="rId2" name="laser.wav"/>
          </p:stSnd>
        </p:sndAc>
      </p:transition>
    </mc:Choice>
    <mc:Fallback xmlns="">
      <p:transition spd="slow" advClick="0" advTm="17000">
        <p:fad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354315" y="91296"/>
            <a:ext cx="3321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</a:t>
            </a:r>
            <a:endParaRPr lang="pl-PL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659568" y="2580439"/>
            <a:ext cx="42448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A 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leprechaun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is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a diminutive supernatural being in Irish folklore, classed by some as a type of solitary fairy. They are usually depicted as little bearded men, wearing a coat and hat, who partake in mischief. In later times, they have been depicted as shoe-makers who have a hidden pot of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gold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at the end of the </a:t>
            </a:r>
            <a:r>
              <a:rPr lang="en-US" dirty="0">
                <a:solidFill>
                  <a:srgbClr val="CC0000"/>
                </a:solidFill>
                <a:latin typeface="Arial" panose="020B0604020202020204" pitchFamily="34" charset="0"/>
              </a:rPr>
              <a:t>rainbow.</a:t>
            </a:r>
            <a:endParaRPr lang="pl-PL" dirty="0">
              <a:solidFill>
                <a:srgbClr val="CC0000"/>
              </a:solidFill>
            </a:endParaRPr>
          </a:p>
        </p:txBody>
      </p:sp>
      <p:pic>
        <p:nvPicPr>
          <p:cNvPr id="9" name="Obraz 8" descr="Blog de Pilar Torres: SAINT PATRICK´S DAY: Communicative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66" y="111799"/>
            <a:ext cx="3962400" cy="2971800"/>
          </a:xfrm>
          <a:prstGeom prst="rect">
            <a:avLst/>
          </a:prstGeom>
        </p:spPr>
      </p:pic>
      <p:pic>
        <p:nvPicPr>
          <p:cNvPr id="16" name="Obraz 15" descr="Leprechaun Lines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17" y="1686830"/>
            <a:ext cx="5077324" cy="893609"/>
          </a:xfrm>
          <a:prstGeom prst="rect">
            <a:avLst/>
          </a:prstGeom>
        </p:spPr>
      </p:pic>
      <p:pic>
        <p:nvPicPr>
          <p:cNvPr id="20" name="Picture 6" descr="Strona mobilna XV Liceum Ogólnokształcące w Bydgoszczy przy Zespole Szkół  nr 5 Mistrzostwa Sportowe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05" y="3724274"/>
            <a:ext cx="288607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ototapeta Leprechaun i Pot of Gold • Pixers® - Żyjemy by zmienia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8" y="1446220"/>
            <a:ext cx="1891679" cy="293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 descr="foot talk: Leprechaun: Mischief makers and shoe maker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18" y="5259173"/>
            <a:ext cx="3338048" cy="1505415"/>
          </a:xfrm>
          <a:prstGeom prst="rect">
            <a:avLst/>
          </a:prstGeom>
        </p:spPr>
      </p:pic>
      <p:pic>
        <p:nvPicPr>
          <p:cNvPr id="21" name="Obraz 20" descr="foot talk: Leprechaun Watch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73" y="3585472"/>
            <a:ext cx="2153794" cy="2871725"/>
          </a:xfrm>
          <a:prstGeom prst="rect">
            <a:avLst/>
          </a:prstGeom>
        </p:spPr>
      </p:pic>
      <p:pic>
        <p:nvPicPr>
          <p:cNvPr id="4100" name="Picture 4" descr="Cartoon Saint Patricks Day Leprechaun - Stockowe grafiki wektorowe i więcej  obrazów Białe tło - i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" y="5021335"/>
            <a:ext cx="1156884" cy="183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vil Leprechaun Cartoon Clipart Vector - Friendly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546" y="4032576"/>
            <a:ext cx="687046" cy="167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905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354315" y="91296"/>
            <a:ext cx="3321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</a:t>
            </a:r>
            <a:endParaRPr lang="pl-PL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trona mobilna XV Liceum Ogólnokształcące w Bydgoszczy przy Zespole Szkół  nr 5 Mistrzostwa Sportowe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2710405"/>
            <a:ext cx="288607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49191" y="1862212"/>
            <a:ext cx="5555848" cy="19069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Irish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people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are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very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hospitable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and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helpful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people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.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They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most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often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spend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their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free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time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in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pubs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,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where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they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play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bingo,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chess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or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simply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sing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with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their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friends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.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If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a pub,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then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beer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,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which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is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one of the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favorite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beverages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of the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inhabitants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of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this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country.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Folk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music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plays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an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important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role in the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culture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of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Ireland</a:t>
            </a:r>
            <a:r>
              <a:rPr kumimoji="0" lang="pl-PL" altLang="pl-PL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endParaRPr kumimoji="0" lang="pl-PL" altLang="pl-PL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5123" name="Picture 3" descr="Dzień Świętego Patryka – Wikipedia, wolna encyklo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225" y="3428226"/>
            <a:ext cx="3099085" cy="292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Irlandia. 7 ciekawostek na temat Zielonej Wyspy - Joe Mon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33" y="91296"/>
            <a:ext cx="3868721" cy="21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869580" y="42928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CC0000"/>
                </a:solidFill>
              </a:rPr>
              <a:t>A </a:t>
            </a:r>
            <a:r>
              <a:rPr lang="pl-PL" b="1" dirty="0" err="1">
                <a:solidFill>
                  <a:srgbClr val="CC0000"/>
                </a:solidFill>
              </a:rPr>
              <a:t>traditional</a:t>
            </a:r>
            <a:r>
              <a:rPr lang="pl-PL" b="1" dirty="0">
                <a:solidFill>
                  <a:srgbClr val="CC0000"/>
                </a:solidFill>
              </a:rPr>
              <a:t> </a:t>
            </a:r>
            <a:r>
              <a:rPr lang="pl-PL" b="1" dirty="0" err="1">
                <a:solidFill>
                  <a:srgbClr val="CC0000"/>
                </a:solidFill>
              </a:rPr>
              <a:t>Irish</a:t>
            </a:r>
            <a:r>
              <a:rPr lang="pl-PL" b="1" dirty="0">
                <a:solidFill>
                  <a:srgbClr val="CC0000"/>
                </a:solidFill>
              </a:rPr>
              <a:t> </a:t>
            </a:r>
            <a:r>
              <a:rPr lang="pl-PL" b="1" dirty="0" err="1">
                <a:solidFill>
                  <a:srgbClr val="CC0000"/>
                </a:solidFill>
              </a:rPr>
              <a:t>dish</a:t>
            </a:r>
            <a:r>
              <a:rPr lang="pl-PL" b="1" dirty="0">
                <a:solidFill>
                  <a:srgbClr val="CC0000"/>
                </a:solidFill>
              </a:rPr>
              <a:t> </a:t>
            </a:r>
            <a:r>
              <a:rPr lang="pl-PL" b="1" dirty="0" err="1">
                <a:solidFill>
                  <a:srgbClr val="CC0000"/>
                </a:solidFill>
              </a:rPr>
              <a:t>is</a:t>
            </a:r>
            <a:r>
              <a:rPr lang="pl-PL" b="1" dirty="0">
                <a:solidFill>
                  <a:srgbClr val="CC0000"/>
                </a:solidFill>
              </a:rPr>
              <a:t> </a:t>
            </a:r>
            <a:r>
              <a:rPr lang="pl-PL" b="1" dirty="0" err="1">
                <a:solidFill>
                  <a:srgbClr val="CC0000"/>
                </a:solidFill>
              </a:rPr>
              <a:t>lamb</a:t>
            </a:r>
            <a:r>
              <a:rPr lang="pl-PL" b="1" dirty="0">
                <a:solidFill>
                  <a:srgbClr val="CC0000"/>
                </a:solidFill>
              </a:rPr>
              <a:t> </a:t>
            </a:r>
            <a:r>
              <a:rPr lang="pl-PL" b="1" u="sng" dirty="0">
                <a:solidFill>
                  <a:srgbClr val="FFFF00"/>
                </a:solidFill>
              </a:rPr>
              <a:t>stew</a:t>
            </a:r>
            <a:r>
              <a:rPr lang="pl-PL" b="1" dirty="0">
                <a:solidFill>
                  <a:srgbClr val="CC0000"/>
                </a:solidFill>
              </a:rPr>
              <a:t> with </a:t>
            </a:r>
            <a:r>
              <a:rPr lang="pl-PL" b="1" dirty="0" err="1">
                <a:solidFill>
                  <a:srgbClr val="CC0000"/>
                </a:solidFill>
              </a:rPr>
              <a:t>potatoes</a:t>
            </a:r>
            <a:r>
              <a:rPr lang="pl-PL" b="1" dirty="0">
                <a:solidFill>
                  <a:srgbClr val="CC0000"/>
                </a:solidFill>
              </a:rPr>
              <a:t>, </a:t>
            </a:r>
            <a:r>
              <a:rPr lang="pl-PL" b="1" dirty="0" err="1">
                <a:solidFill>
                  <a:srgbClr val="CC0000"/>
                </a:solidFill>
              </a:rPr>
              <a:t>carrots</a:t>
            </a:r>
            <a:r>
              <a:rPr lang="pl-PL" b="1" dirty="0">
                <a:solidFill>
                  <a:srgbClr val="CC0000"/>
                </a:solidFill>
              </a:rPr>
              <a:t> and </a:t>
            </a:r>
            <a:r>
              <a:rPr lang="pl-PL" b="1" dirty="0" err="1">
                <a:solidFill>
                  <a:srgbClr val="CC0000"/>
                </a:solidFill>
              </a:rPr>
              <a:t>onions</a:t>
            </a:r>
            <a:r>
              <a:rPr lang="pl-PL" b="1" dirty="0">
                <a:solidFill>
                  <a:srgbClr val="CC0000"/>
                </a:solidFill>
              </a:rPr>
              <a:t>.</a:t>
            </a:r>
          </a:p>
        </p:txBody>
      </p:sp>
      <p:pic>
        <p:nvPicPr>
          <p:cNvPr id="5127" name="Picture 7" descr="Kuchnia irlandzka - odzywianie.info.p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15" y="4892211"/>
            <a:ext cx="2716928" cy="18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070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649191" y="0"/>
            <a:ext cx="7943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 - </a:t>
            </a:r>
            <a:r>
              <a:rPr lang="pl-PL" sz="36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8102E"/>
                </a:solidFill>
                <a:cs typeface="Andalus" panose="02020603050405020304" pitchFamily="18" charset="-78"/>
              </a:rPr>
              <a:t>famous</a:t>
            </a:r>
            <a:r>
              <a:rPr lang="pl-PL" sz="36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8102E"/>
                </a:solidFill>
                <a:cs typeface="Andalus" panose="02020603050405020304" pitchFamily="18" charset="-78"/>
              </a:rPr>
              <a:t> </a:t>
            </a:r>
            <a:r>
              <a:rPr lang="pl-PL" sz="36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8102E"/>
                </a:solidFill>
                <a:cs typeface="Andalus" panose="02020603050405020304" pitchFamily="18" charset="-78"/>
              </a:rPr>
              <a:t>people</a:t>
            </a:r>
            <a:r>
              <a:rPr lang="pl-PL" sz="3600" b="1" dirty="0" smtClean="0">
                <a:ln w="0"/>
                <a:solidFill>
                  <a:srgbClr val="C8102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endParaRPr lang="pl-PL" sz="3600" b="1" cap="none" spc="0" dirty="0">
              <a:ln w="0"/>
              <a:solidFill>
                <a:srgbClr val="C8102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lustracj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66" y="1899434"/>
            <a:ext cx="4612365" cy="29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05915" y="4768563"/>
            <a:ext cx="492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883E"/>
                </a:solidFill>
                <a:latin typeface="Goudy Stout" panose="0202090407030B020401" pitchFamily="18" charset="0"/>
              </a:rPr>
              <a:t>The </a:t>
            </a:r>
            <a:r>
              <a:rPr lang="pl-PL" dirty="0" err="1">
                <a:solidFill>
                  <a:srgbClr val="FF883E"/>
                </a:solidFill>
                <a:latin typeface="Goudy Stout" panose="0202090407030B020401" pitchFamily="18" charset="0"/>
              </a:rPr>
              <a:t>Cranberries</a:t>
            </a:r>
            <a:r>
              <a:rPr lang="pl-PL" dirty="0" smtClean="0">
                <a:solidFill>
                  <a:srgbClr val="FF883E"/>
                </a:solidFill>
                <a:latin typeface="Goudy Stout" panose="0202090407030B020401" pitchFamily="18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Goudy Stout" panose="0202090407030B020401" pitchFamily="18" charset="0"/>
              </a:rPr>
              <a:t>- </a:t>
            </a:r>
            <a:r>
              <a:rPr lang="pl-PL" dirty="0" err="1">
                <a:solidFill>
                  <a:srgbClr val="000000"/>
                </a:solidFill>
                <a:latin typeface="Goudy Stout" panose="0202090407030B020401" pitchFamily="18" charset="0"/>
              </a:rPr>
              <a:t>Irish</a:t>
            </a:r>
            <a:r>
              <a:rPr lang="pl-PL" dirty="0">
                <a:solidFill>
                  <a:srgbClr val="000000"/>
                </a:solidFill>
                <a:latin typeface="Goudy Stout" panose="0202090407030B020401" pitchFamily="18" charset="0"/>
              </a:rPr>
              <a:t> rock band </a:t>
            </a:r>
            <a:endParaRPr lang="pl-PL" b="0" i="0" dirty="0">
              <a:solidFill>
                <a:srgbClr val="000000"/>
              </a:solidFill>
              <a:effectLst/>
              <a:latin typeface="Goudy Stout" panose="0202090407030B020401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870029" y="5345515"/>
            <a:ext cx="5008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FF883E"/>
                </a:solidFill>
                <a:latin typeface="Goudy Stout" panose="0202090407030B020401" pitchFamily="18" charset="0"/>
              </a:rPr>
              <a:t>U2</a:t>
            </a:r>
            <a:r>
              <a:rPr lang="pl-PL" dirty="0">
                <a:solidFill>
                  <a:srgbClr val="000000"/>
                </a:solidFill>
                <a:latin typeface="Goudy Stout" panose="0202090407030B020401" pitchFamily="18" charset="0"/>
              </a:rPr>
              <a:t> - </a:t>
            </a:r>
            <a:r>
              <a:rPr lang="pl-PL" dirty="0" err="1">
                <a:solidFill>
                  <a:srgbClr val="000000"/>
                </a:solidFill>
                <a:latin typeface="Goudy Stout" panose="0202090407030B020401" pitchFamily="18" charset="0"/>
              </a:rPr>
              <a:t>Irish</a:t>
            </a:r>
            <a:r>
              <a:rPr lang="pl-PL" dirty="0">
                <a:solidFill>
                  <a:srgbClr val="000000"/>
                </a:solidFill>
                <a:latin typeface="Goudy Stout" panose="0202090407030B020401" pitchFamily="18" charset="0"/>
              </a:rPr>
              <a:t> rock band </a:t>
            </a:r>
            <a:endParaRPr lang="pl-PL" b="0" i="0" dirty="0">
              <a:solidFill>
                <a:srgbClr val="000000"/>
              </a:solidFill>
              <a:effectLst/>
              <a:latin typeface="Goudy Stout" panose="0202090407030B020401" pitchFamily="18" charset="0"/>
            </a:endParaRPr>
          </a:p>
        </p:txBody>
      </p:sp>
      <p:pic>
        <p:nvPicPr>
          <p:cNvPr id="7172" name="Picture 4" descr="The Cranberries Songs Ranked | Return of R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23" y="1335391"/>
            <a:ext cx="4883833" cy="31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85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649191" y="0"/>
            <a:ext cx="7943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 - </a:t>
            </a:r>
            <a:r>
              <a:rPr lang="pl-PL" sz="36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8102E"/>
                </a:solidFill>
                <a:cs typeface="Andalus" panose="02020603050405020304" pitchFamily="18" charset="-78"/>
              </a:rPr>
              <a:t>famous</a:t>
            </a:r>
            <a:r>
              <a:rPr lang="pl-PL" sz="36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8102E"/>
                </a:solidFill>
                <a:cs typeface="Andalus" panose="02020603050405020304" pitchFamily="18" charset="-78"/>
              </a:rPr>
              <a:t> </a:t>
            </a:r>
            <a:r>
              <a:rPr lang="pl-PL" sz="36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8102E"/>
                </a:solidFill>
                <a:cs typeface="Andalus" panose="02020603050405020304" pitchFamily="18" charset="-78"/>
              </a:rPr>
              <a:t>people</a:t>
            </a:r>
            <a:r>
              <a:rPr lang="pl-PL" sz="3600" b="1" dirty="0" smtClean="0">
                <a:ln w="0"/>
                <a:solidFill>
                  <a:srgbClr val="C8102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endParaRPr lang="pl-PL" sz="3600" b="1" cap="none" spc="0" dirty="0">
              <a:ln w="0"/>
              <a:solidFill>
                <a:srgbClr val="C8102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17489" y="5231089"/>
            <a:ext cx="4920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883E"/>
                </a:solidFill>
                <a:latin typeface="Goudy Stout" panose="0202090407030B020401" pitchFamily="18" charset="0"/>
              </a:rPr>
              <a:t>Pierce </a:t>
            </a:r>
            <a:r>
              <a:rPr lang="pl-PL" b="1" dirty="0" err="1" smtClean="0">
                <a:solidFill>
                  <a:srgbClr val="FF883E"/>
                </a:solidFill>
                <a:latin typeface="Goudy Stout" panose="0202090407030B020401" pitchFamily="18" charset="0"/>
              </a:rPr>
              <a:t>Brosnan</a:t>
            </a:r>
            <a:r>
              <a:rPr lang="pl-PL" b="1" dirty="0" smtClean="0">
                <a:solidFill>
                  <a:srgbClr val="FF883E"/>
                </a:solidFill>
                <a:latin typeface="Goudy Stout" panose="0202090407030B020401" pitchFamily="18" charset="0"/>
              </a:rPr>
              <a:t> </a:t>
            </a:r>
            <a:r>
              <a:rPr lang="pl-PL" dirty="0" smtClean="0">
                <a:solidFill>
                  <a:srgbClr val="000000"/>
                </a:solidFill>
                <a:latin typeface="Goudy Stout" panose="0202090407030B020401" pitchFamily="18" charset="0"/>
              </a:rPr>
              <a:t>- </a:t>
            </a:r>
            <a:r>
              <a:rPr lang="pl-PL" dirty="0">
                <a:solidFill>
                  <a:srgbClr val="000000"/>
                </a:solidFill>
                <a:latin typeface="Goudy Stout" panose="0202090407030B020401" pitchFamily="18" charset="0"/>
              </a:rPr>
              <a:t>Film </a:t>
            </a:r>
            <a:r>
              <a:rPr lang="pl-PL" dirty="0" err="1">
                <a:solidFill>
                  <a:srgbClr val="000000"/>
                </a:solidFill>
                <a:latin typeface="Goudy Stout" panose="0202090407030B020401" pitchFamily="18" charset="0"/>
              </a:rPr>
              <a:t>actor</a:t>
            </a:r>
            <a:endParaRPr lang="pl-PL" dirty="0">
              <a:solidFill>
                <a:srgbClr val="000000"/>
              </a:solidFill>
              <a:latin typeface="Goudy Stout" panose="0202090407030B020401" pitchFamily="18" charset="0"/>
            </a:endParaRPr>
          </a:p>
          <a:p>
            <a:endParaRPr lang="pl-PL" b="0" i="0" dirty="0">
              <a:solidFill>
                <a:srgbClr val="000000"/>
              </a:solidFill>
              <a:effectLst/>
              <a:latin typeface="Goudy Stout" panose="0202090407030B020401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870030" y="5692754"/>
            <a:ext cx="4361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883E"/>
                </a:solidFill>
                <a:latin typeface="Goudy Stout" panose="0202090407030B020401" pitchFamily="18" charset="0"/>
              </a:rPr>
              <a:t>Colin </a:t>
            </a:r>
            <a:r>
              <a:rPr lang="pl-PL" b="1" dirty="0" err="1">
                <a:solidFill>
                  <a:srgbClr val="FF883E"/>
                </a:solidFill>
                <a:latin typeface="Goudy Stout" panose="0202090407030B020401" pitchFamily="18" charset="0"/>
              </a:rPr>
              <a:t>Farrell</a:t>
            </a:r>
            <a:r>
              <a:rPr lang="pl-PL" b="1" dirty="0" smtClean="0">
                <a:solidFill>
                  <a:srgbClr val="FF883E"/>
                </a:solidFill>
                <a:latin typeface="Goudy Stout" panose="0202090407030B020401" pitchFamily="18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Goudy Stout" panose="0202090407030B020401" pitchFamily="18" charset="0"/>
              </a:rPr>
              <a:t>- Film </a:t>
            </a:r>
            <a:r>
              <a:rPr lang="pl-PL" dirty="0" err="1">
                <a:solidFill>
                  <a:srgbClr val="000000"/>
                </a:solidFill>
                <a:latin typeface="Goudy Stout" panose="0202090407030B020401" pitchFamily="18" charset="0"/>
              </a:rPr>
              <a:t>actor</a:t>
            </a:r>
            <a:endParaRPr lang="pl-PL" b="0" i="0" dirty="0">
              <a:solidFill>
                <a:srgbClr val="000000"/>
              </a:solidFill>
              <a:effectLst/>
              <a:latin typeface="Goudy Stout" panose="0202090407030B020401" pitchFamily="18" charset="0"/>
            </a:endParaRPr>
          </a:p>
        </p:txBody>
      </p:sp>
      <p:pic>
        <p:nvPicPr>
          <p:cNvPr id="8194" name="Picture 2" descr="Colin Farrell - Film w Interia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50" y="1843894"/>
            <a:ext cx="4208081" cy="351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ERCE BROSNAN - Aktualne wydarzenia z kraju i zagranicy - Wyborcza.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61" y="1641106"/>
            <a:ext cx="5021860" cy="342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959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354315" y="91296"/>
            <a:ext cx="3321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</a:t>
            </a:r>
            <a:endParaRPr lang="pl-PL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trona mobilna XV Liceum Ogólnokształcące w Bydgoszczy przy Zespole Szkół  nr 5 Mistrzostwa Sportowe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49" y="1697068"/>
            <a:ext cx="1931653" cy="20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87655" y="1088911"/>
            <a:ext cx="3525876" cy="29111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Ireland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interesting</a:t>
            </a:r>
            <a:r>
              <a:rPr kumimoji="0" lang="pl-PL" altLang="pl-PL" sz="2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pl-PL" altLang="pl-PL" sz="21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places</a:t>
            </a:r>
            <a:r>
              <a:rPr kumimoji="0" lang="pl-PL" altLang="pl-PL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pl-PL" altLang="pl-PL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028" name="Picture 4" descr="Polka spadła z klifów Moheru w Irlandi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30" y="168218"/>
            <a:ext cx="4815502" cy="271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8482575" y="3010158"/>
            <a:ext cx="179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Cliffs</a:t>
            </a:r>
            <a:r>
              <a:rPr lang="pl-PL" b="1" i="1" dirty="0">
                <a:solidFill>
                  <a:srgbClr val="202122"/>
                </a:solidFill>
                <a:latin typeface="Arial" panose="020B0604020202020204" pitchFamily="34" charset="0"/>
              </a:rPr>
              <a:t> of Moher</a:t>
            </a:r>
            <a:endParaRPr lang="pl-PL" b="1" i="1" dirty="0"/>
          </a:p>
        </p:txBody>
      </p:sp>
      <p:pic>
        <p:nvPicPr>
          <p:cNvPr id="1030" name="Picture 6" descr="The Burren county Clare Ire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88" y="3509779"/>
            <a:ext cx="4637323" cy="278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976667" y="6349979"/>
            <a:ext cx="3464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The </a:t>
            </a:r>
            <a:r>
              <a:rPr lang="pl-PL" b="1" i="1" dirty="0" err="1" smtClean="0">
                <a:solidFill>
                  <a:schemeClr val="bg1"/>
                </a:solidFill>
              </a:rPr>
              <a:t>Burren</a:t>
            </a:r>
            <a:r>
              <a:rPr lang="pl-PL" b="1" i="1" dirty="0" smtClean="0">
                <a:solidFill>
                  <a:schemeClr val="bg1"/>
                </a:solidFill>
              </a:rPr>
              <a:t> – </a:t>
            </a:r>
            <a:r>
              <a:rPr lang="pl-PL" b="1" i="1" dirty="0" err="1" smtClean="0">
                <a:solidFill>
                  <a:schemeClr val="bg1"/>
                </a:solidFill>
              </a:rPr>
              <a:t>lunar</a:t>
            </a:r>
            <a:r>
              <a:rPr lang="pl-PL" b="1" i="1" dirty="0" smtClean="0">
                <a:solidFill>
                  <a:schemeClr val="bg1"/>
                </a:solidFill>
              </a:rPr>
              <a:t> </a:t>
            </a:r>
            <a:r>
              <a:rPr lang="pl-PL" b="1" i="1" dirty="0" err="1" smtClean="0">
                <a:solidFill>
                  <a:schemeClr val="bg1"/>
                </a:solidFill>
              </a:rPr>
              <a:t>landscape</a:t>
            </a:r>
            <a:r>
              <a:rPr lang="pl-PL" b="1" i="1" dirty="0" smtClean="0">
                <a:solidFill>
                  <a:schemeClr val="bg1"/>
                </a:solidFill>
              </a:rPr>
              <a:t> </a:t>
            </a:r>
            <a:endParaRPr lang="pl-PL" b="1" i="1" dirty="0">
              <a:solidFill>
                <a:schemeClr val="bg1"/>
              </a:solidFill>
            </a:endParaRPr>
          </a:p>
        </p:txBody>
      </p:sp>
      <p:pic>
        <p:nvPicPr>
          <p:cNvPr id="1033" name="Picture 9" descr="Wodospad Torc, Park, Narodowy, Killarney, Kerry, Irlan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47" y="4187170"/>
            <a:ext cx="3368005" cy="21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3383478" y="6349979"/>
            <a:ext cx="2702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Killarney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National</a:t>
            </a:r>
            <a:r>
              <a:rPr lang="pl-PL" b="1" dirty="0" smtClean="0">
                <a:solidFill>
                  <a:schemeClr val="bg1"/>
                </a:solidFill>
              </a:rPr>
              <a:t> Park</a:t>
            </a:r>
            <a:endParaRPr lang="pl-PL" b="1" i="1" dirty="0">
              <a:solidFill>
                <a:schemeClr val="bg1"/>
              </a:solidFill>
            </a:endParaRPr>
          </a:p>
        </p:txBody>
      </p:sp>
      <p:pic>
        <p:nvPicPr>
          <p:cNvPr id="1037" name="Picture 13" descr="King John's Castle, Limerick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1530865"/>
            <a:ext cx="4004757" cy="197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Ilustracj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5" y="3578338"/>
            <a:ext cx="2214907" cy="29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67126" y="6475958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1" dirty="0">
                <a:solidFill>
                  <a:schemeClr val="bg1"/>
                </a:solidFill>
              </a:rPr>
              <a:t>St. </a:t>
            </a:r>
            <a:r>
              <a:rPr lang="pl-PL" b="1" i="1" dirty="0" err="1">
                <a:solidFill>
                  <a:schemeClr val="bg1"/>
                </a:solidFill>
              </a:rPr>
              <a:t>Findbar</a:t>
            </a:r>
            <a:r>
              <a:rPr lang="pl-PL" b="1" i="1" dirty="0">
                <a:solidFill>
                  <a:schemeClr val="bg1"/>
                </a:solidFill>
              </a:rPr>
              <a:t> in Cork</a:t>
            </a:r>
          </a:p>
        </p:txBody>
      </p:sp>
    </p:spTree>
    <p:extLst>
      <p:ext uri="{BB962C8B-B14F-4D97-AF65-F5344CB8AC3E}">
        <p14:creationId xmlns:p14="http://schemas.microsoft.com/office/powerpoint/2010/main" val="3994093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1">
                <a:lumMod val="5000"/>
                <a:lumOff val="95000"/>
              </a:schemeClr>
            </a:gs>
            <a:gs pos="59000">
              <a:srgbClr val="012169"/>
            </a:gs>
            <a:gs pos="86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83042" y="343411"/>
            <a:ext cx="7903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United </a:t>
            </a:r>
            <a:r>
              <a:rPr lang="pl-PL" sz="3200" b="1" dirty="0" err="1">
                <a:solidFill>
                  <a:schemeClr val="bg1"/>
                </a:solidFill>
              </a:rPr>
              <a:t>Kingdom</a:t>
            </a:r>
            <a:r>
              <a:rPr lang="pl-PL" sz="3200" b="1" dirty="0">
                <a:solidFill>
                  <a:schemeClr val="bg1"/>
                </a:solidFill>
              </a:rPr>
              <a:t> of Great Britain and </a:t>
            </a:r>
            <a:r>
              <a:rPr lang="pl-PL" sz="3200" b="1" dirty="0" err="1">
                <a:solidFill>
                  <a:schemeClr val="bg1"/>
                </a:solidFill>
              </a:rPr>
              <a:t>Northern</a:t>
            </a:r>
            <a:r>
              <a:rPr lang="pl-PL" sz="3200" b="1" dirty="0">
                <a:solidFill>
                  <a:schemeClr val="bg1"/>
                </a:solidFill>
              </a:rPr>
              <a:t> </a:t>
            </a:r>
            <a:r>
              <a:rPr lang="pl-PL" sz="3200" b="1" dirty="0" err="1">
                <a:solidFill>
                  <a:schemeClr val="bg1"/>
                </a:solidFill>
              </a:rPr>
              <a:t>Ireland</a:t>
            </a:r>
            <a:endParaRPr lang="pl-PL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74" name="Picture 2" descr="A flag featuring both cross and saltire in red, white and bl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8" y="296597"/>
            <a:ext cx="2341694" cy="11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83732" y="1536041"/>
            <a:ext cx="1563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Flag</a:t>
            </a:r>
            <a:endParaRPr lang="pl-PL" sz="3600" dirty="0"/>
          </a:p>
        </p:txBody>
      </p:sp>
      <p:pic>
        <p:nvPicPr>
          <p:cNvPr id="3076" name="Picture 4" descr="Royal Coat of Arms of the United Kingdom (Scotland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63" y="842257"/>
            <a:ext cx="2186705" cy="21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9687022" y="2957894"/>
            <a:ext cx="129234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Arms </a:t>
            </a:r>
            <a:endParaRPr lang="pl-PL" sz="3600" b="1" cap="none" spc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78" name="Picture 6" descr="Położenie Wielkiej Brytani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54" y="4435222"/>
            <a:ext cx="2725282" cy="233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24296" y="2250969"/>
            <a:ext cx="55300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CC33"/>
              </a:buClr>
              <a:buSzPct val="129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The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total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area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of the United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Kingdom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approximately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244,820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square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kilometres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(94,530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sq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mi</a:t>
            </a:r>
            <a:r>
              <a:rPr lang="pl-PL" b="1" dirty="0" smtClean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).</a:t>
            </a:r>
          </a:p>
          <a:p>
            <a:pPr>
              <a:buClr>
                <a:srgbClr val="33CC33"/>
              </a:buClr>
              <a:buSzPct val="129000"/>
            </a:pPr>
            <a:endParaRPr lang="pl-PL" b="1" dirty="0" smtClean="0">
              <a:solidFill>
                <a:srgbClr val="FFFF00"/>
              </a:solidFill>
              <a:latin typeface="Arial Narrow" panose="020B0606020202030204" pitchFamily="34" charset="0"/>
              <a:ea typeface="Batang" panose="02030600000101010101" pitchFamily="18" charset="-127"/>
            </a:endParaRPr>
          </a:p>
          <a:p>
            <a:pPr marL="285750" indent="-285750">
              <a:buClr>
                <a:srgbClr val="33CC33"/>
              </a:buClr>
              <a:buSzPct val="129000"/>
              <a:buFont typeface="Wingdings" panose="05000000000000000000" pitchFamily="2" charset="2"/>
              <a:buChar char="§"/>
            </a:pPr>
            <a:r>
              <a:rPr lang="pl-PL" b="1" dirty="0" smtClean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The 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country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occupies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the major part of the British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Isles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[151]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archipelago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and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includes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the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island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of Great Britain, the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north-eastern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one-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sixth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of the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island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of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Ireland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and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some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smaller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surrounding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islands</a:t>
            </a:r>
            <a:r>
              <a:rPr lang="pl-PL" b="1" dirty="0" smtClean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.</a:t>
            </a:r>
          </a:p>
        </p:txBody>
      </p:sp>
      <p:sp>
        <p:nvSpPr>
          <p:cNvPr id="5" name="Prostokąt 4"/>
          <p:cNvSpPr/>
          <p:nvPr/>
        </p:nvSpPr>
        <p:spPr>
          <a:xfrm>
            <a:off x="5767136" y="443522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33CC33"/>
              </a:buClr>
              <a:buSzPct val="129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It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lies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between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the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North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Atlantic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Ocean and the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North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Sea with the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southeast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coast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coming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within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22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miles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(35 km) of the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coast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of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northern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France, from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which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it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is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separated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by the English Channel</a:t>
            </a:r>
            <a:r>
              <a:rPr lang="pl-PL" b="1" dirty="0" smtClean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.</a:t>
            </a:r>
          </a:p>
          <a:p>
            <a:pPr>
              <a:buClr>
                <a:srgbClr val="33CC33"/>
              </a:buClr>
              <a:buSzPct val="129000"/>
            </a:pPr>
            <a:endParaRPr lang="pl-PL" b="1" dirty="0">
              <a:solidFill>
                <a:srgbClr val="FFFF00"/>
              </a:solidFill>
              <a:latin typeface="Arial Narrow" panose="020B0606020202030204" pitchFamily="34" charset="0"/>
              <a:ea typeface="Batang" panose="02030600000101010101" pitchFamily="18" charset="-127"/>
            </a:endParaRPr>
          </a:p>
          <a:p>
            <a:pPr marL="285750" indent="-285750">
              <a:buClr>
                <a:srgbClr val="33CC33"/>
              </a:buClr>
              <a:buSzPct val="129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In 1993 10 per cent of the UK was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forested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, 46 per cent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used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for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pastures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and 25 per cent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cultivated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 for </a:t>
            </a:r>
            <a:r>
              <a:rPr lang="pl-PL" b="1" dirty="0" err="1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agriculture</a:t>
            </a:r>
            <a:r>
              <a:rPr lang="pl-PL" b="1" dirty="0">
                <a:solidFill>
                  <a:srgbClr val="FFFF00"/>
                </a:solidFill>
                <a:latin typeface="Arial Narrow" panose="020B0606020202030204" pitchFamily="34" charset="0"/>
                <a:ea typeface="Batang" panose="02030600000101010101" pitchFamily="18" charset="-127"/>
              </a:rPr>
              <a:t>. </a:t>
            </a:r>
          </a:p>
        </p:txBody>
      </p:sp>
      <p:pic>
        <p:nvPicPr>
          <p:cNvPr id="3080" name="Picture 8" descr="https://upload.wikimedia.org/wikipedia/commons/thumb/a/a2/Uk_topo_en.jpg/170px-Uk_topo_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84" y="1430290"/>
            <a:ext cx="1892925" cy="29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129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2">
                <a:lumMod val="0"/>
                <a:lumOff val="100000"/>
              </a:schemeClr>
            </a:gs>
            <a:gs pos="30000">
              <a:srgbClr val="6175A2"/>
            </a:gs>
            <a:gs pos="46000">
              <a:srgbClr val="0070C0"/>
            </a:gs>
            <a:gs pos="66000">
              <a:schemeClr val="accent1">
                <a:lumMod val="75000"/>
              </a:schemeClr>
            </a:gs>
            <a:gs pos="100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59543" y="199642"/>
            <a:ext cx="1001485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System 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polical</a:t>
            </a:r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United </a:t>
            </a:r>
            <a:r>
              <a:rPr lang="pl-PL" sz="25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K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ingdom</a:t>
            </a:r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Great Britain and 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Nothern</a:t>
            </a:r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Ireland</a:t>
            </a:r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</a:t>
            </a:r>
            <a:endParaRPr lang="pl-PL" sz="2500" b="1" dirty="0"/>
          </a:p>
          <a:p>
            <a:pPr algn="ctr"/>
            <a:r>
              <a:rPr lang="pl-PL" sz="40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4" name="Obraz 3" descr="Isabel II do Reino Unido – Wikipédia, a enciclopédia liv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70" y="1239326"/>
            <a:ext cx="3153326" cy="417201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5" name="Strzałka w górę 4"/>
          <p:cNvSpPr/>
          <p:nvPr/>
        </p:nvSpPr>
        <p:spPr>
          <a:xfrm rot="15845269">
            <a:off x="2914655" y="995564"/>
            <a:ext cx="775876" cy="1544860"/>
          </a:xfrm>
          <a:prstGeom prst="upArrow">
            <a:avLst>
              <a:gd name="adj1" fmla="val 255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 rot="10800000" flipV="1">
            <a:off x="263916" y="1319947"/>
            <a:ext cx="26851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Head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countries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person with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families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royal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chosen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in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accordance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with </a:t>
            </a:r>
            <a:r>
              <a:rPr lang="pl-PL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line</a:t>
            </a:r>
            <a:r>
              <a:rPr lang="pl-PL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succession</a:t>
            </a:r>
            <a:endParaRPr lang="pl-PL" b="1" dirty="0"/>
          </a:p>
        </p:txBody>
      </p:sp>
      <p:sp>
        <p:nvSpPr>
          <p:cNvPr id="12" name="Prostokąt 11"/>
          <p:cNvSpPr/>
          <p:nvPr/>
        </p:nvSpPr>
        <p:spPr>
          <a:xfrm>
            <a:off x="498598" y="3336346"/>
            <a:ext cx="2627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Queen</a:t>
            </a:r>
            <a:r>
              <a:rPr lang="pl-PL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Elizabeth II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currently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the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head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of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state</a:t>
            </a:r>
            <a:endParaRPr lang="pl-PL" b="1" dirty="0"/>
          </a:p>
        </p:txBody>
      </p:sp>
      <p:sp>
        <p:nvSpPr>
          <p:cNvPr id="13" name="Prostokąt 12"/>
          <p:cNvSpPr/>
          <p:nvPr/>
        </p:nvSpPr>
        <p:spPr>
          <a:xfrm>
            <a:off x="87358" y="4965508"/>
            <a:ext cx="325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panose="020B0604020202020204" pitchFamily="34" charset="0"/>
              </a:rPr>
              <a:t>Elizabeth II  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is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not 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only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Queen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United </a:t>
            </a:r>
            <a:r>
              <a:rPr lang="pl-PL" dirty="0" err="1">
                <a:solidFill>
                  <a:srgbClr val="161718"/>
                </a:solidFill>
                <a:latin typeface="Lato"/>
              </a:rPr>
              <a:t>K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ongdom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,but 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also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ports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countries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falling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in </a:t>
            </a:r>
            <a:r>
              <a:rPr lang="pl-PL" dirty="0" err="1" smtClean="0">
                <a:solidFill>
                  <a:srgbClr val="161718"/>
                </a:solidFill>
                <a:latin typeface="Lato"/>
              </a:rPr>
              <a:t>composition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 British </a:t>
            </a:r>
            <a:r>
              <a:rPr lang="pl-PL" b="1" dirty="0" smtClean="0">
                <a:solidFill>
                  <a:srgbClr val="161718"/>
                </a:solidFill>
                <a:latin typeface="Lato"/>
              </a:rPr>
              <a:t>Commonwealth</a:t>
            </a:r>
            <a:r>
              <a:rPr lang="pl-PL" dirty="0" smtClean="0">
                <a:solidFill>
                  <a:srgbClr val="161718"/>
                </a:solidFill>
                <a:latin typeface="Lato"/>
              </a:rPr>
              <a:t>.</a:t>
            </a:r>
            <a:endParaRPr lang="pl-PL" dirty="0"/>
          </a:p>
        </p:txBody>
      </p:sp>
      <p:sp>
        <p:nvSpPr>
          <p:cNvPr id="17" name="Strzałka w górę 16"/>
          <p:cNvSpPr/>
          <p:nvPr/>
        </p:nvSpPr>
        <p:spPr>
          <a:xfrm rot="14522054">
            <a:off x="3338080" y="2880615"/>
            <a:ext cx="537294" cy="988102"/>
          </a:xfrm>
          <a:prstGeom prst="upArrow">
            <a:avLst>
              <a:gd name="adj1" fmla="val 255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górę 17"/>
          <p:cNvSpPr/>
          <p:nvPr/>
        </p:nvSpPr>
        <p:spPr>
          <a:xfrm rot="14104409">
            <a:off x="3388881" y="4418112"/>
            <a:ext cx="537294" cy="988102"/>
          </a:xfrm>
          <a:prstGeom prst="upArrow">
            <a:avLst>
              <a:gd name="adj1" fmla="val 255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górę 18"/>
          <p:cNvSpPr/>
          <p:nvPr/>
        </p:nvSpPr>
        <p:spPr>
          <a:xfrm rot="3563681">
            <a:off x="7868442" y="768723"/>
            <a:ext cx="537294" cy="988102"/>
          </a:xfrm>
          <a:prstGeom prst="upArrow">
            <a:avLst>
              <a:gd name="adj1" fmla="val 255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170" name="Picture 2" descr="Ogrody Pałacu Buckingham robią wrażenie /East New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1"/>
          <a:stretch/>
        </p:blipFill>
        <p:spPr bwMode="auto">
          <a:xfrm>
            <a:off x="8196935" y="2467323"/>
            <a:ext cx="3835408" cy="2447107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8556381" y="805777"/>
            <a:ext cx="2656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Official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London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residence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British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monarchs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palace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b="1" dirty="0" smtClean="0"/>
              <a:t>Buckingham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pl-PL" dirty="0"/>
          </a:p>
        </p:txBody>
      </p:sp>
      <p:sp>
        <p:nvSpPr>
          <p:cNvPr id="22" name="Strzałka w górę 21"/>
          <p:cNvSpPr/>
          <p:nvPr/>
        </p:nvSpPr>
        <p:spPr>
          <a:xfrm rot="10029829">
            <a:off x="10156696" y="1770113"/>
            <a:ext cx="478349" cy="657667"/>
          </a:xfrm>
          <a:prstGeom prst="upArrow">
            <a:avLst>
              <a:gd name="adj1" fmla="val 255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AutoShape 6" descr="Królowa Elżbieta II w księciu Filipie zakochała się jako 13-latka. Ich  małżeństwo było tak kontrowersyjne, jak Karola i Diany | Uroda życ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3" name="Prostokąt 32"/>
          <p:cNvSpPr/>
          <p:nvPr/>
        </p:nvSpPr>
        <p:spPr>
          <a:xfrm rot="10800000" flipV="1">
            <a:off x="4304170" y="5876414"/>
            <a:ext cx="3409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Elzabeth’s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husband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was Filip, Prince Edynburga,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died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on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2021 r. </a:t>
            </a:r>
          </a:p>
          <a:p>
            <a:endParaRPr lang="pl-PL" dirty="0"/>
          </a:p>
        </p:txBody>
      </p:sp>
      <p:sp>
        <p:nvSpPr>
          <p:cNvPr id="34" name="Strzałka w górę 33"/>
          <p:cNvSpPr/>
          <p:nvPr/>
        </p:nvSpPr>
        <p:spPr>
          <a:xfrm rot="10029829">
            <a:off x="5808934" y="5523505"/>
            <a:ext cx="479595" cy="411323"/>
          </a:xfrm>
          <a:prstGeom prst="upArrow">
            <a:avLst>
              <a:gd name="adj1" fmla="val 255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górę 34"/>
          <p:cNvSpPr/>
          <p:nvPr/>
        </p:nvSpPr>
        <p:spPr>
          <a:xfrm rot="5400000">
            <a:off x="7662665" y="5856681"/>
            <a:ext cx="478349" cy="657667"/>
          </a:xfrm>
          <a:prstGeom prst="upArrow">
            <a:avLst>
              <a:gd name="adj1" fmla="val 255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188" name="Picture 20" descr="Książę Filip nie żyj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320" y="5082200"/>
            <a:ext cx="3488595" cy="15192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76900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2">
                <a:lumMod val="0"/>
                <a:lumOff val="100000"/>
              </a:schemeClr>
            </a:gs>
            <a:gs pos="30000">
              <a:srgbClr val="6175A2"/>
            </a:gs>
            <a:gs pos="46000">
              <a:srgbClr val="0070C0"/>
            </a:gs>
            <a:gs pos="66000">
              <a:schemeClr val="accent1">
                <a:lumMod val="75000"/>
              </a:schemeClr>
            </a:gs>
            <a:gs pos="100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59543" y="199642"/>
            <a:ext cx="1001485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United </a:t>
            </a:r>
            <a:r>
              <a:rPr lang="pl-PL" sz="25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K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ingdom</a:t>
            </a:r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Great Britain and 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Nothern</a:t>
            </a:r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Ireland</a:t>
            </a:r>
            <a:r>
              <a:rPr lang="pl-PL" sz="2500" b="1" spc="300" dirty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- </a:t>
            </a:r>
            <a:r>
              <a:rPr lang="pl-PL" sz="25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famous</a:t>
            </a:r>
            <a:r>
              <a:rPr lang="pl-PL" sz="2500" b="1" spc="300" dirty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</a:t>
            </a:r>
            <a:r>
              <a:rPr lang="pl-PL" sz="25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people</a:t>
            </a:r>
            <a:r>
              <a:rPr lang="pl-PL" sz="2500" b="1" spc="300" dirty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</a:t>
            </a:r>
            <a:endParaRPr lang="pl-PL" sz="2500" b="1" dirty="0"/>
          </a:p>
          <a:p>
            <a:pPr algn="ctr"/>
            <a:r>
              <a:rPr lang="pl-PL" sz="40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sp>
        <p:nvSpPr>
          <p:cNvPr id="20" name="AutoShape 6" descr="Królowa Elżbieta II w księciu Filipie zakochała się jako 13-latka. Ich  małżeństwo było tak kontrowersyjne, jak Karola i Diany | Uroda życ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2" name="Picture 2" descr="Ilustrac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3" y="1676970"/>
            <a:ext cx="2115784" cy="271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38037" y="4641374"/>
            <a:ext cx="2237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883E"/>
                </a:solidFill>
                <a:latin typeface="Linux Libertine"/>
              </a:rPr>
              <a:t>William Shakespeare </a:t>
            </a:r>
            <a:r>
              <a:rPr lang="pl-PL" b="1" dirty="0">
                <a:solidFill>
                  <a:srgbClr val="000000"/>
                </a:solidFill>
                <a:latin typeface="Linux Libertine"/>
              </a:rPr>
              <a:t>- </a:t>
            </a:r>
            <a:r>
              <a:rPr lang="pl-PL" b="1" dirty="0" err="1">
                <a:solidFill>
                  <a:srgbClr val="000000"/>
                </a:solidFill>
                <a:latin typeface="Linux Libertine"/>
              </a:rPr>
              <a:t>poet</a:t>
            </a:r>
            <a:r>
              <a:rPr lang="pl-PL" b="1" dirty="0">
                <a:solidFill>
                  <a:srgbClr val="000000"/>
                </a:solidFill>
                <a:latin typeface="Linux Libertine"/>
              </a:rPr>
              <a:t>, </a:t>
            </a:r>
            <a:r>
              <a:rPr lang="pl-PL" b="1" dirty="0" err="1">
                <a:solidFill>
                  <a:srgbClr val="000000"/>
                </a:solidFill>
                <a:latin typeface="Linux Libertine"/>
              </a:rPr>
              <a:t>playwright</a:t>
            </a:r>
            <a:r>
              <a:rPr lang="pl-PL" b="1" dirty="0">
                <a:solidFill>
                  <a:srgbClr val="000000"/>
                </a:solidFill>
                <a:latin typeface="Linux Libertine"/>
              </a:rPr>
              <a:t>, </a:t>
            </a:r>
            <a:r>
              <a:rPr lang="pl-PL" b="1" dirty="0" err="1">
                <a:solidFill>
                  <a:srgbClr val="000000"/>
                </a:solidFill>
                <a:latin typeface="Linux Libertine"/>
              </a:rPr>
              <a:t>actor</a:t>
            </a:r>
            <a:endParaRPr lang="pl-PL" b="1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767232" y="4474511"/>
            <a:ext cx="24861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883E"/>
                </a:solidFill>
                <a:latin typeface="Google Sans"/>
              </a:rPr>
              <a:t>J.K. </a:t>
            </a:r>
            <a:r>
              <a:rPr lang="pl-PL" b="1" dirty="0" err="1" smtClean="0">
                <a:solidFill>
                  <a:srgbClr val="FF883E"/>
                </a:solidFill>
                <a:latin typeface="Google Sans"/>
              </a:rPr>
              <a:t>Rowling</a:t>
            </a:r>
            <a:r>
              <a:rPr lang="pl-PL" b="1" dirty="0" smtClean="0">
                <a:solidFill>
                  <a:srgbClr val="FF883E"/>
                </a:solidFill>
                <a:latin typeface="Google Sans"/>
              </a:rPr>
              <a:t> </a:t>
            </a:r>
            <a:r>
              <a:rPr lang="pl-PL" b="1" dirty="0" smtClean="0">
                <a:latin typeface="Google Sans"/>
              </a:rPr>
              <a:t>- </a:t>
            </a:r>
            <a:r>
              <a:rPr lang="en-US" b="1" dirty="0">
                <a:latin typeface="Google Sans"/>
              </a:rPr>
              <a:t>screenwriter, film and television producer, philanthropist, wrote the adventures of Harry Potter</a:t>
            </a:r>
            <a:endParaRPr lang="pl-PL" b="1" dirty="0"/>
          </a:p>
        </p:txBody>
      </p:sp>
      <p:pic>
        <p:nvPicPr>
          <p:cNvPr id="5124" name="Picture 4" descr="J.K. Rowling odpowiedziała na zarzuty o transobię i przyznała, że jest  ofiarą przemocy seksualnej - Glamour.p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779586"/>
            <a:ext cx="3561988" cy="25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8164161" y="4852616"/>
            <a:ext cx="2910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Rowan </a:t>
            </a:r>
            <a:r>
              <a:rPr lang="pl-PL" b="1" dirty="0" smtClean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Atkinson -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actor, comedian and screenwriter, he played the role of Mr. Bean.</a:t>
            </a:r>
            <a:endParaRPr lang="pl-PL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Jaś Fasola w sieci | Kulisy Kultu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046" y="1676970"/>
            <a:ext cx="4188212" cy="278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3228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2">
                <a:lumMod val="0"/>
                <a:lumOff val="100000"/>
              </a:schemeClr>
            </a:gs>
            <a:gs pos="30000">
              <a:srgbClr val="6175A2"/>
            </a:gs>
            <a:gs pos="46000">
              <a:srgbClr val="0070C0"/>
            </a:gs>
            <a:gs pos="66000">
              <a:schemeClr val="accent1">
                <a:lumMod val="75000"/>
              </a:schemeClr>
            </a:gs>
            <a:gs pos="100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59543" y="199642"/>
            <a:ext cx="1001485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United </a:t>
            </a:r>
            <a:r>
              <a:rPr lang="pl-PL" sz="25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K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ingdom</a:t>
            </a:r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Great Britain and 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Nothern</a:t>
            </a:r>
            <a:r>
              <a:rPr lang="pl-PL" sz="25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</a:t>
            </a:r>
            <a:r>
              <a:rPr lang="pl-PL" sz="25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Ireland</a:t>
            </a:r>
            <a:r>
              <a:rPr lang="pl-PL" sz="2500" b="1" spc="300" dirty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- </a:t>
            </a:r>
            <a:r>
              <a:rPr lang="pl-PL" sz="25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famous</a:t>
            </a:r>
            <a:r>
              <a:rPr lang="pl-PL" sz="2500" b="1" spc="300" dirty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</a:t>
            </a:r>
            <a:r>
              <a:rPr lang="pl-PL" sz="25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people</a:t>
            </a:r>
            <a:r>
              <a:rPr lang="pl-PL" sz="2500" b="1" spc="300" dirty="0">
                <a:ln w="12700" cmpd="sng">
                  <a:solidFill>
                    <a:schemeClr val="accent4"/>
                  </a:solidFill>
                  <a:prstDash val="solid"/>
                </a:ln>
                <a:cs typeface="Andalus" panose="02020603050405020304" pitchFamily="18" charset="-78"/>
              </a:rPr>
              <a:t> </a:t>
            </a:r>
            <a:endParaRPr lang="pl-PL" sz="2500" b="1" dirty="0"/>
          </a:p>
          <a:p>
            <a:pPr algn="ctr"/>
            <a:r>
              <a:rPr lang="pl-PL" sz="40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sp>
        <p:nvSpPr>
          <p:cNvPr id="20" name="AutoShape 6" descr="Królowa Elżbieta II w księciu Filipie zakochała się jako 13-latka. Ich  małżeństwo było tak kontrowersyjne, jak Karola i Diany | Uroda życ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536575" y="5225534"/>
            <a:ext cx="3061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Elton </a:t>
            </a:r>
            <a:r>
              <a:rPr lang="pl-PL" b="1" dirty="0" smtClean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- </a:t>
            </a:r>
            <a:r>
              <a:rPr lang="pl-PL" b="1" dirty="0" err="1">
                <a:solidFill>
                  <a:srgbClr val="000000"/>
                </a:solidFill>
                <a:latin typeface="Linux Libertine"/>
              </a:rPr>
              <a:t>singer</a:t>
            </a:r>
            <a:r>
              <a:rPr lang="pl-PL" b="1" dirty="0">
                <a:solidFill>
                  <a:srgbClr val="000000"/>
                </a:solidFill>
                <a:latin typeface="Linux Libertine"/>
              </a:rPr>
              <a:t>, </a:t>
            </a:r>
            <a:r>
              <a:rPr lang="pl-PL" b="1" dirty="0" err="1">
                <a:solidFill>
                  <a:srgbClr val="000000"/>
                </a:solidFill>
                <a:latin typeface="Linux Libertine"/>
              </a:rPr>
              <a:t>composer</a:t>
            </a:r>
            <a:r>
              <a:rPr lang="pl-PL" b="1" dirty="0">
                <a:solidFill>
                  <a:srgbClr val="000000"/>
                </a:solidFill>
                <a:latin typeface="Linux Libertine"/>
              </a:rPr>
              <a:t>, </a:t>
            </a:r>
            <a:r>
              <a:rPr lang="pl-PL" b="1" dirty="0" err="1">
                <a:solidFill>
                  <a:srgbClr val="000000"/>
                </a:solidFill>
                <a:latin typeface="Linux Libertine"/>
              </a:rPr>
              <a:t>pianist</a:t>
            </a:r>
            <a:endParaRPr lang="pl-PL" b="1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6146" name="Picture 2" descr="Elton Joh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55541"/>
            <a:ext cx="3705632" cy="29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929480" y="5065176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 </a:t>
            </a:r>
            <a:r>
              <a:rPr lang="pl-PL" b="1" dirty="0" smtClean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</a:t>
            </a:r>
            <a:r>
              <a:rPr lang="pl-PL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ugh Grant w 'Giń, 2020' i ofiary COVID-19 jako zombi. Co Hollywood kręci o  koronawirus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1885" y="1944840"/>
            <a:ext cx="3763671" cy="282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avid Beckham, Piłkarz, Sportowy, Stró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34" y="1955541"/>
            <a:ext cx="3749402" cy="281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8613867" y="5179367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pl-PL" b="1" dirty="0" err="1" smtClean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Beckham</a:t>
            </a:r>
            <a:r>
              <a:rPr lang="pl-PL" b="1" dirty="0">
                <a:solidFill>
                  <a:srgbClr val="FF88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footballer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465262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46000">
              <a:srgbClr val="FF0000"/>
            </a:gs>
            <a:gs pos="81266">
              <a:schemeClr val="accent1">
                <a:lumMod val="60000"/>
                <a:lumOff val="40000"/>
              </a:schemeClr>
            </a:gs>
            <a:gs pos="62000">
              <a:srgbClr val="FC8174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92538" y="470878"/>
            <a:ext cx="9255611" cy="584775"/>
          </a:xfrm>
          <a:prstGeom prst="rect">
            <a:avLst/>
          </a:prstGeom>
          <a:solidFill>
            <a:schemeClr val="accent6"/>
          </a:solidFill>
          <a:effectLst>
            <a:glow rad="381000">
              <a:srgbClr val="00B0F0"/>
            </a:glow>
            <a:reflection blurRad="6350" stA="56000" endPos="35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i="1" dirty="0" smtClean="0"/>
              <a:t>United </a:t>
            </a:r>
            <a:r>
              <a:rPr lang="pl-PL" sz="3200" i="1" dirty="0" err="1"/>
              <a:t>Kingdom</a:t>
            </a:r>
            <a:r>
              <a:rPr lang="pl-PL" sz="3200" i="1" dirty="0"/>
              <a:t> of Great Britain and </a:t>
            </a:r>
            <a:r>
              <a:rPr lang="pl-PL" sz="3200" i="1" dirty="0" err="1"/>
              <a:t>Northern</a:t>
            </a:r>
            <a:r>
              <a:rPr lang="pl-PL" sz="3200" i="1" dirty="0"/>
              <a:t> </a:t>
            </a:r>
            <a:r>
              <a:rPr lang="pl-PL" sz="3200" i="1" dirty="0" err="1" smtClean="0"/>
              <a:t>Ireland</a:t>
            </a:r>
            <a:endParaRPr lang="pl-PL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-163017" y="1482023"/>
            <a:ext cx="12660676" cy="1446550"/>
          </a:xfrm>
          <a:prstGeom prst="rect">
            <a:avLst/>
          </a:prstGeom>
          <a:noFill/>
          <a:effectLst>
            <a:glow rad="1612900">
              <a:schemeClr val="accent4">
                <a:alpha val="71000"/>
              </a:schemeClr>
            </a:glow>
          </a:effectLst>
          <a:scene3d>
            <a:camera prst="orthographicFront">
              <a:rot lat="0" lon="600000" rev="0"/>
            </a:camera>
            <a:lightRig rig="threePt" dir="t"/>
          </a:scene3d>
          <a:sp3d extrusionH="76200">
            <a:extrusionClr>
              <a:schemeClr val="accent4"/>
            </a:extrusion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IN COMPOSITION GREAT BRITAIN</a:t>
            </a:r>
            <a:r>
              <a:rPr lang="pl-PL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PASSES OUT : </a:t>
            </a:r>
            <a:endParaRPr lang="pl-PL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32029817"/>
              </p:ext>
            </p:extLst>
          </p:nvPr>
        </p:nvGraphicFramePr>
        <p:xfrm>
          <a:off x="461282" y="2409248"/>
          <a:ext cx="3268889" cy="2654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978894041"/>
              </p:ext>
            </p:extLst>
          </p:nvPr>
        </p:nvGraphicFramePr>
        <p:xfrm>
          <a:off x="461282" y="5034014"/>
          <a:ext cx="2978604" cy="1823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Obraz 4" descr="File:Flag of England (bordered).svg - Wikimedia Common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31" y="3080497"/>
            <a:ext cx="2186940" cy="1312164"/>
          </a:xfrm>
          <a:prstGeom prst="rect">
            <a:avLst/>
          </a:prstGeom>
        </p:spPr>
      </p:pic>
      <p:pic>
        <p:nvPicPr>
          <p:cNvPr id="7" name="Obraz 6" descr="Flaga Walii – Wikipedia, wolna encyklopedi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08" y="5267860"/>
            <a:ext cx="2310315" cy="1386189"/>
          </a:xfrm>
          <a:prstGeom prst="rect">
            <a:avLst/>
          </a:prstGeom>
        </p:spPr>
      </p:pic>
      <p:pic>
        <p:nvPicPr>
          <p:cNvPr id="8" name="Obraz 7" descr="Drapeau de l'Écosse — Wikipédia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533" y="2959439"/>
            <a:ext cx="1943100" cy="1165860"/>
          </a:xfrm>
          <a:prstGeom prst="rect">
            <a:avLst/>
          </a:prstGeom>
        </p:spPr>
      </p:pic>
      <p:pic>
        <p:nvPicPr>
          <p:cNvPr id="1026" name="Picture 2" descr="Flaga Irlandii Północnej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21" y="4398886"/>
            <a:ext cx="2396386" cy="119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6211164" y="5612596"/>
            <a:ext cx="2548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Flag </a:t>
            </a:r>
            <a:r>
              <a:rPr lang="pl-PL" dirty="0" err="1" smtClean="0"/>
              <a:t>used</a:t>
            </a:r>
            <a:r>
              <a:rPr lang="pl-PL" dirty="0" smtClean="0"/>
              <a:t> from 1924 from 1953 </a:t>
            </a:r>
            <a:r>
              <a:rPr lang="pl-PL" dirty="0" err="1" smtClean="0"/>
              <a:t>unofficial</a:t>
            </a:r>
            <a:r>
              <a:rPr lang="pl-PL" dirty="0" smtClean="0"/>
              <a:t> flag </a:t>
            </a:r>
            <a:r>
              <a:rPr lang="pl-PL" dirty="0" err="1" smtClean="0"/>
              <a:t>gorernment</a:t>
            </a:r>
            <a:r>
              <a:rPr lang="pl-PL" dirty="0" smtClean="0"/>
              <a:t> </a:t>
            </a:r>
            <a:r>
              <a:rPr lang="pl-PL" dirty="0" err="1" smtClean="0"/>
              <a:t>Ireland</a:t>
            </a:r>
            <a:r>
              <a:rPr lang="pl-PL" dirty="0" smtClean="0"/>
              <a:t> </a:t>
            </a:r>
            <a:r>
              <a:rPr lang="pl-PL" dirty="0" err="1" smtClean="0"/>
              <a:t>North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8" name="Picture 4" descr="http://ponglish.eu/wp-content/uploads/2015/09/uk_colour_map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04" y="2874668"/>
            <a:ext cx="2774707" cy="361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85637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4045438" y="3718907"/>
            <a:ext cx="1877437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indent="0" algn="ctr">
              <a:buNone/>
            </a:pPr>
            <a:r>
              <a:rPr lang="pl-PL" sz="5400" b="1" dirty="0" smtClean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trellis">
                  <a:fgClr>
                    <a:srgbClr val="FF0000"/>
                  </a:fgClr>
                  <a:bgClr>
                    <a:srgbClr val="FFC000"/>
                  </a:bgClr>
                </a:pattFill>
                <a:effectLst>
                  <a:glow rad="9779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5000" dist="50800" dir="5400000" sy="-100000" algn="bl" rotWithShape="0"/>
                </a:effectLst>
                <a:latin typeface="Arial Black" panose="020B0A04020102020204" pitchFamily="34" charset="0"/>
              </a:rPr>
              <a:t>LIFE</a:t>
            </a:r>
            <a:endParaRPr lang="pl-PL" sz="5400" b="1" cap="none" spc="0" dirty="0">
              <a:ln w="28575" cmpd="sng">
                <a:solidFill>
                  <a:schemeClr val="tx2">
                    <a:lumMod val="75000"/>
                  </a:schemeClr>
                </a:solidFill>
                <a:prstDash val="solid"/>
              </a:ln>
              <a:pattFill prst="trellis">
                <a:fgClr>
                  <a:srgbClr val="FF0000"/>
                </a:fgClr>
                <a:bgClr>
                  <a:srgbClr val="FFC000"/>
                </a:bgClr>
              </a:pattFill>
              <a:effectLst>
                <a:glow rad="9779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45000" endPos="55000" dist="508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807382" y="1183965"/>
            <a:ext cx="7994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pl-PL" sz="5400" b="1" cap="none" spc="0" dirty="0" smtClean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trellis">
                  <a:fgClr>
                    <a:srgbClr val="FF0000"/>
                  </a:fgClr>
                  <a:bgClr>
                    <a:srgbClr val="FFC000"/>
                  </a:bgClr>
                </a:pattFill>
                <a:effectLst>
                  <a:glow rad="9779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5000" dist="50800" dir="5400000" sy="-100000" algn="bl" rotWithShape="0"/>
                </a:effectLst>
                <a:latin typeface="Arial Black" panose="020B0A04020102020204" pitchFamily="34" charset="0"/>
              </a:rPr>
              <a:t>„THE BRITISH ISLES</a:t>
            </a:r>
            <a:endParaRPr lang="pl-PL" sz="5400" b="1" cap="none" spc="0" dirty="0">
              <a:ln w="28575" cmpd="sng">
                <a:solidFill>
                  <a:schemeClr val="tx2">
                    <a:lumMod val="75000"/>
                  </a:schemeClr>
                </a:solidFill>
                <a:prstDash val="solid"/>
              </a:ln>
              <a:pattFill prst="trellis">
                <a:fgClr>
                  <a:srgbClr val="FF0000"/>
                </a:fgClr>
                <a:bgClr>
                  <a:srgbClr val="FFC000"/>
                </a:bgClr>
              </a:pattFill>
              <a:effectLst>
                <a:glow rad="9779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45000" endPos="55000" dist="508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177892" y="2451436"/>
            <a:ext cx="5109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pl-PL" sz="5400" b="1" cap="none" spc="0" dirty="0" smtClean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trellis">
                  <a:fgClr>
                    <a:srgbClr val="FF0000"/>
                  </a:fgClr>
                  <a:bgClr>
                    <a:srgbClr val="FFC000"/>
                  </a:bgClr>
                </a:pattFill>
                <a:effectLst>
                  <a:glow rad="9779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5000" dist="50800" dir="5400000" sy="-100000" algn="bl" rotWithShape="0"/>
                </a:effectLst>
                <a:latin typeface="Arial Black" panose="020B0A04020102020204" pitchFamily="34" charset="0"/>
              </a:rPr>
              <a:t>GEOGRAPHY</a:t>
            </a:r>
            <a:endParaRPr lang="pl-PL" sz="5400" b="1" cap="none" spc="0" dirty="0">
              <a:ln w="28575" cmpd="sng">
                <a:solidFill>
                  <a:schemeClr val="tx2">
                    <a:lumMod val="75000"/>
                  </a:schemeClr>
                </a:solidFill>
                <a:prstDash val="solid"/>
              </a:ln>
              <a:pattFill prst="trellis">
                <a:fgClr>
                  <a:srgbClr val="FF0000"/>
                </a:fgClr>
                <a:bgClr>
                  <a:srgbClr val="FFC000"/>
                </a:bgClr>
              </a:pattFill>
              <a:effectLst>
                <a:glow rad="9779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45000" endPos="55000" dist="508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Symbol zastępczy zawartości 9"/>
          <p:cNvSpPr txBox="1">
            <a:spLocks/>
          </p:cNvSpPr>
          <p:nvPr/>
        </p:nvSpPr>
        <p:spPr>
          <a:xfrm>
            <a:off x="2887960" y="4903278"/>
            <a:ext cx="1838965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5400" b="1" dirty="0" smtClean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trellis">
                  <a:fgClr>
                    <a:srgbClr val="FF0000"/>
                  </a:fgClr>
                  <a:bgClr>
                    <a:srgbClr val="FFC000"/>
                  </a:bgClr>
                </a:pattFill>
                <a:effectLst>
                  <a:glow rad="9779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5000" dist="50800" dir="5400000" sy="-100000" algn="bl" rotWithShape="0"/>
                </a:effectLst>
                <a:latin typeface="Arial Black" panose="020B0A04020102020204" pitchFamily="34" charset="0"/>
              </a:rPr>
              <a:t>AND</a:t>
            </a:r>
            <a:endParaRPr lang="pl-PL" sz="5400" b="1" dirty="0">
              <a:ln w="28575" cmpd="sng">
                <a:solidFill>
                  <a:schemeClr val="tx2">
                    <a:lumMod val="75000"/>
                  </a:schemeClr>
                </a:solidFill>
                <a:prstDash val="solid"/>
              </a:ln>
              <a:pattFill prst="trellis">
                <a:fgClr>
                  <a:srgbClr val="FF0000"/>
                </a:fgClr>
                <a:bgClr>
                  <a:srgbClr val="FFC000"/>
                </a:bgClr>
              </a:pattFill>
              <a:effectLst>
                <a:glow rad="9779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45000" endPos="55000" dist="508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Symbol zastępczy zawartości 9"/>
          <p:cNvSpPr txBox="1">
            <a:spLocks/>
          </p:cNvSpPr>
          <p:nvPr/>
        </p:nvSpPr>
        <p:spPr>
          <a:xfrm>
            <a:off x="5922875" y="5062308"/>
            <a:ext cx="4189097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5400" b="1" dirty="0" smtClean="0">
                <a:ln w="2857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trellis">
                  <a:fgClr>
                    <a:srgbClr val="FF0000"/>
                  </a:fgClr>
                  <a:bgClr>
                    <a:srgbClr val="FFC000"/>
                  </a:bgClr>
                </a:pattFill>
                <a:effectLst>
                  <a:glow rad="9779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5000" dist="50800" dir="5400000" sy="-100000" algn="bl" rotWithShape="0"/>
                </a:effectLst>
                <a:latin typeface="Arial Black" panose="020B0A04020102020204" pitchFamily="34" charset="0"/>
              </a:rPr>
              <a:t>CULTURE”</a:t>
            </a:r>
            <a:endParaRPr lang="pl-PL" sz="5400" b="1" dirty="0">
              <a:ln w="28575" cmpd="sng">
                <a:solidFill>
                  <a:schemeClr val="tx2">
                    <a:lumMod val="75000"/>
                  </a:schemeClr>
                </a:solidFill>
                <a:prstDash val="solid"/>
              </a:ln>
              <a:pattFill prst="trellis">
                <a:fgClr>
                  <a:srgbClr val="FF0000"/>
                </a:fgClr>
                <a:bgClr>
                  <a:srgbClr val="FFC000"/>
                </a:bgClr>
              </a:pattFill>
              <a:effectLst>
                <a:glow rad="9779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45000" endPos="55000" dist="50800" dir="5400000" sy="-10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2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7000">
        <p14:reveal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/>
      <p:bldP spid="9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55118" y="163673"/>
            <a:ext cx="793895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ENGLAND – </a:t>
            </a:r>
            <a:r>
              <a:rPr lang="pl-PL" sz="4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General </a:t>
            </a:r>
            <a:r>
              <a:rPr lang="pl-PL" sz="4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information</a:t>
            </a:r>
            <a:r>
              <a:rPr lang="pl-PL" sz="4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4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r>
              <a:rPr lang="pl-PL" sz="44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4400" b="1" cap="none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26080" y="2396901"/>
            <a:ext cx="37585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Surface </a:t>
            </a:r>
            <a:r>
              <a:rPr lang="pl-PL" dirty="0" err="1" smtClean="0">
                <a:latin typeface="Comic Sans MS" panose="030F0702030302020204" pitchFamily="66" charset="0"/>
              </a:rPr>
              <a:t>it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takes</a:t>
            </a:r>
            <a:r>
              <a:rPr lang="pl-PL" dirty="0" smtClean="0">
                <a:latin typeface="Comic Sans MS" panose="030F0702030302020204" pitchFamily="66" charset="0"/>
              </a:rPr>
              <a:t> 2/3 </a:t>
            </a:r>
            <a:r>
              <a:rPr lang="pl-PL" dirty="0" err="1" smtClean="0">
                <a:latin typeface="Comic Sans MS" panose="030F0702030302020204" pitchFamily="66" charset="0"/>
              </a:rPr>
              <a:t>total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islands</a:t>
            </a:r>
            <a:r>
              <a:rPr lang="pl-PL" dirty="0" smtClean="0">
                <a:latin typeface="Comic Sans MS" panose="030F0702030302020204" pitchFamily="66" charset="0"/>
              </a:rPr>
              <a:t> Great Britain </a:t>
            </a: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England </a:t>
            </a:r>
            <a:r>
              <a:rPr lang="pl-PL" dirty="0" err="1" smtClean="0">
                <a:latin typeface="Comic Sans MS" panose="030F0702030302020204" pitchFamily="66" charset="0"/>
              </a:rPr>
              <a:t>lives</a:t>
            </a:r>
            <a:r>
              <a:rPr lang="pl-PL" dirty="0" smtClean="0">
                <a:latin typeface="Comic Sans MS" panose="030F0702030302020204" pitchFamily="66" charset="0"/>
              </a:rPr>
              <a:t>  </a:t>
            </a:r>
            <a:r>
              <a:rPr lang="pl-PL" dirty="0">
                <a:latin typeface="Comic Sans MS" panose="030F0702030302020204" pitchFamily="66" charset="0"/>
              </a:rPr>
              <a:t>83 </a:t>
            </a:r>
            <a:r>
              <a:rPr lang="pl-PL" dirty="0" smtClean="0">
                <a:latin typeface="Comic Sans MS" panose="030F0702030302020204" pitchFamily="66" charset="0"/>
              </a:rPr>
              <a:t>% </a:t>
            </a:r>
            <a:r>
              <a:rPr lang="pl-PL" dirty="0" err="1" smtClean="0">
                <a:latin typeface="Comic Sans MS" panose="030F0702030302020204" pitchFamily="66" charset="0"/>
              </a:rPr>
              <a:t>residents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islands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England from west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bordering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with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Wales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, and from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midnight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that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Scotland </a:t>
            </a:r>
          </a:p>
          <a:p>
            <a:endParaRPr lang="pl-PL" dirty="0" smtClean="0">
              <a:solidFill>
                <a:srgbClr val="0A0A0A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Country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this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drenched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is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through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Sea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Northerm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, Sea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Irish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, The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Atlantic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Ocean and channel La Manche </a:t>
            </a:r>
          </a:p>
          <a:p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133342" y="1751673"/>
            <a:ext cx="38430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Surface </a:t>
            </a:r>
            <a:r>
              <a:rPr lang="pl-PL" dirty="0" err="1" smtClean="0">
                <a:latin typeface="Comic Sans MS" panose="030F0702030302020204" pitchFamily="66" charset="0"/>
              </a:rPr>
              <a:t>it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take</a:t>
            </a:r>
            <a:r>
              <a:rPr lang="pl-PL" dirty="0" smtClean="0">
                <a:latin typeface="Comic Sans MS" panose="030F0702030302020204" pitchFamily="66" charset="0"/>
              </a:rPr>
              <a:t>  2/3 </a:t>
            </a:r>
            <a:r>
              <a:rPr lang="pl-PL" dirty="0" err="1" smtClean="0">
                <a:latin typeface="Comic Sans MS" panose="030F0702030302020204" pitchFamily="66" charset="0"/>
              </a:rPr>
              <a:t>total</a:t>
            </a:r>
            <a:r>
              <a:rPr lang="pl-PL" dirty="0" smtClean="0">
                <a:latin typeface="Comic Sans MS" panose="030F0702030302020204" pitchFamily="66" charset="0"/>
              </a:rPr>
              <a:t> Great Britain </a:t>
            </a: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Capital :  London </a:t>
            </a: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dirty="0" err="1" smtClean="0">
                <a:latin typeface="Comic Sans MS" panose="030F0702030302020204" pitchFamily="66" charset="0"/>
              </a:rPr>
              <a:t>Official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language</a:t>
            </a:r>
            <a:r>
              <a:rPr lang="pl-PL" dirty="0" smtClean="0">
                <a:latin typeface="Comic Sans MS" panose="030F0702030302020204" pitchFamily="66" charset="0"/>
              </a:rPr>
              <a:t> : English </a:t>
            </a:r>
          </a:p>
          <a:p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Anthem : </a:t>
            </a:r>
            <a:r>
              <a:rPr lang="en-US" i="1" dirty="0">
                <a:latin typeface="Comic Sans MS" panose="030F0702030302020204" pitchFamily="66" charset="0"/>
              </a:rPr>
              <a:t>God Save the </a:t>
            </a:r>
            <a:r>
              <a:rPr lang="en-US" i="1" dirty="0" smtClean="0">
                <a:latin typeface="Comic Sans MS" panose="030F0702030302020204" pitchFamily="66" charset="0"/>
              </a:rPr>
              <a:t>Queen</a:t>
            </a:r>
            <a:r>
              <a:rPr lang="pl-PL" baseline="30000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i="1" dirty="0" err="1" smtClean="0">
                <a:latin typeface="Comic Sans MS" panose="030F0702030302020204" pitchFamily="66" charset="0"/>
              </a:rPr>
              <a:t>Boże</a:t>
            </a:r>
            <a:r>
              <a:rPr lang="en-US" i="1" dirty="0" smtClean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chroń</a:t>
            </a:r>
            <a:r>
              <a:rPr lang="en-US" i="1" dirty="0">
                <a:latin typeface="Comic Sans MS" panose="030F0702030302020204" pitchFamily="66" charset="0"/>
              </a:rPr>
              <a:t> </a:t>
            </a:r>
            <a:r>
              <a:rPr lang="en-US" i="1" dirty="0" err="1">
                <a:latin typeface="Comic Sans MS" panose="030F0702030302020204" pitchFamily="66" charset="0"/>
              </a:rPr>
              <a:t>królową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  <a:endParaRPr lang="pl-PL" dirty="0" smtClean="0">
              <a:latin typeface="Comic Sans MS" panose="030F0702030302020204" pitchFamily="66" charset="0"/>
            </a:endParaRP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Patron: </a:t>
            </a:r>
            <a:r>
              <a:rPr lang="pl-PL" dirty="0" err="1" smtClean="0">
                <a:latin typeface="Comic Sans MS" panose="030F0702030302020204" pitchFamily="66" charset="0"/>
              </a:rPr>
              <a:t>St.George</a:t>
            </a:r>
            <a:r>
              <a:rPr lang="pl-PL" dirty="0" smtClean="0">
                <a:latin typeface="Comic Sans MS" panose="030F0702030302020204" pitchFamily="66" charset="0"/>
              </a:rPr>
              <a:t>  – Holiday </a:t>
            </a:r>
            <a:r>
              <a:rPr lang="pl-PL" dirty="0" err="1" smtClean="0">
                <a:latin typeface="Comic Sans MS" panose="030F0702030302020204" pitchFamily="66" charset="0"/>
              </a:rPr>
              <a:t>is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celebrated</a:t>
            </a:r>
            <a:r>
              <a:rPr lang="pl-PL" dirty="0" smtClean="0">
                <a:latin typeface="Comic Sans MS" panose="030F0702030302020204" pitchFamily="66" charset="0"/>
              </a:rPr>
              <a:t> 23 </a:t>
            </a:r>
            <a:r>
              <a:rPr lang="pl-PL" dirty="0" err="1" smtClean="0">
                <a:latin typeface="Comic Sans MS" panose="030F0702030302020204" pitchFamily="66" charset="0"/>
              </a:rPr>
              <a:t>april</a:t>
            </a:r>
            <a:r>
              <a:rPr lang="pl-PL" dirty="0" smtClean="0">
                <a:latin typeface="Comic Sans MS" panose="030F0702030302020204" pitchFamily="66" charset="0"/>
              </a:rPr>
              <a:t>  </a:t>
            </a: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Symbol </a:t>
            </a:r>
            <a:r>
              <a:rPr lang="pl-PL" dirty="0" err="1" smtClean="0">
                <a:latin typeface="Comic Sans MS" panose="030F0702030302020204" pitchFamily="66" charset="0"/>
              </a:rPr>
              <a:t>is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rose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884599" y="1839645"/>
            <a:ext cx="41001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In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compoosition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England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enters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also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more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than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100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smaller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islets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how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e.g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  </a:t>
            </a:r>
            <a:r>
              <a:rPr lang="pl-PL" dirty="0" err="1">
                <a:solidFill>
                  <a:srgbClr val="0A0A0A"/>
                </a:solidFill>
                <a:latin typeface="Comic Sans MS" panose="030F0702030302020204" pitchFamily="66" charset="0"/>
              </a:rPr>
              <a:t>Isles</a:t>
            </a:r>
            <a:r>
              <a:rPr lang="pl-PL" dirty="0">
                <a:solidFill>
                  <a:srgbClr val="0A0A0A"/>
                </a:solidFill>
                <a:latin typeface="Comic Sans MS" panose="030F0702030302020204" pitchFamily="66" charset="0"/>
              </a:rPr>
              <a:t> of Scilly </a:t>
            </a:r>
            <a:r>
              <a:rPr lang="pl-PL" dirty="0" err="1" smtClean="0">
                <a:solidFill>
                  <a:srgbClr val="0A0A0A"/>
                </a:solidFill>
                <a:latin typeface="Comic Sans MS" panose="030F0702030302020204" pitchFamily="66" charset="0"/>
              </a:rPr>
              <a:t>whether</a:t>
            </a:r>
            <a:r>
              <a:rPr lang="pl-PL" dirty="0" smtClean="0">
                <a:solidFill>
                  <a:srgbClr val="0A0A0A"/>
                </a:solidFill>
                <a:latin typeface="Comic Sans MS" panose="030F0702030302020204" pitchFamily="66" charset="0"/>
              </a:rPr>
              <a:t>  </a:t>
            </a:r>
            <a:r>
              <a:rPr lang="pl-PL" dirty="0" err="1">
                <a:solidFill>
                  <a:srgbClr val="0A0A0A"/>
                </a:solidFill>
                <a:latin typeface="Comic Sans MS" panose="030F0702030302020204" pitchFamily="66" charset="0"/>
              </a:rPr>
              <a:t>Isle</a:t>
            </a:r>
            <a:r>
              <a:rPr lang="pl-PL" dirty="0">
                <a:solidFill>
                  <a:srgbClr val="0A0A0A"/>
                </a:solidFill>
                <a:latin typeface="Comic Sans MS" panose="030F0702030302020204" pitchFamily="66" charset="0"/>
              </a:rPr>
              <a:t> of Wight.</a:t>
            </a:r>
          </a:p>
          <a:p>
            <a:endParaRPr lang="pl-PL" dirty="0" smtClean="0">
              <a:solidFill>
                <a:srgbClr val="0A0A0A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13" name="Obraz 12" descr="Roza na mily dzien... - Garnek.p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1028" name="Picture 4" descr="Rewolucjonistki Róża Nad Angielszczyzny Flaga Anglia Zdjęcie Stock - Obraz  złożonej z stan, zlany: 10401695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" b="8110"/>
          <a:stretch/>
        </p:blipFill>
        <p:spPr bwMode="auto">
          <a:xfrm>
            <a:off x="10194070" y="5356269"/>
            <a:ext cx="1981934" cy="150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laga Angli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0" y="159861"/>
            <a:ext cx="2206897" cy="13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rb Angl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684" y="159861"/>
            <a:ext cx="1366706" cy="159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83732" y="1536041"/>
            <a:ext cx="1563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Flag</a:t>
            </a:r>
            <a:endParaRPr lang="pl-PL" sz="3600" dirty="0"/>
          </a:p>
        </p:txBody>
      </p:sp>
      <p:sp>
        <p:nvSpPr>
          <p:cNvPr id="14" name="Prostokąt 13"/>
          <p:cNvSpPr/>
          <p:nvPr/>
        </p:nvSpPr>
        <p:spPr>
          <a:xfrm>
            <a:off x="9395222" y="955767"/>
            <a:ext cx="129234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Arms</a:t>
            </a: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pl-PL" sz="36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78" name="Picture 6" descr="Polityczna Mapa Anglia Z Regionami I Ich Capitals Ilustracja Wektor -  Ilustracja złożonej z kartografia, kontynentalny: 908756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7"/>
          <a:stretch/>
        </p:blipFill>
        <p:spPr bwMode="auto">
          <a:xfrm>
            <a:off x="4411950" y="3316973"/>
            <a:ext cx="3194040" cy="31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714837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0970" y="185127"/>
            <a:ext cx="78968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ENGLAND </a:t>
            </a:r>
            <a:r>
              <a:rPr lang="pl-PL" sz="60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–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general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information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6000" b="1" cap="none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972458" y="2312513"/>
            <a:ext cx="34253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pl-PL" sz="2000" dirty="0" smtClean="0">
                <a:latin typeface="Comic Sans MS" panose="030F0702030302020204" pitchFamily="66" charset="0"/>
              </a:rPr>
              <a:t>England </a:t>
            </a:r>
            <a:r>
              <a:rPr lang="pl-PL" sz="2000" dirty="0" err="1" smtClean="0">
                <a:latin typeface="Comic Sans MS" panose="030F0702030302020204" pitchFamily="66" charset="0"/>
              </a:rPr>
              <a:t>divided</a:t>
            </a:r>
            <a:r>
              <a:rPr lang="pl-PL" sz="2000" dirty="0" smtClean="0">
                <a:latin typeface="Comic Sans MS" panose="030F0702030302020204" pitchFamily="66" charset="0"/>
              </a:rPr>
              <a:t> </a:t>
            </a:r>
            <a:r>
              <a:rPr lang="pl-PL" sz="2000" dirty="0" err="1" smtClean="0">
                <a:latin typeface="Comic Sans MS" panose="030F0702030302020204" pitchFamily="66" charset="0"/>
              </a:rPr>
              <a:t>is</a:t>
            </a:r>
            <a:r>
              <a:rPr lang="pl-PL" sz="2000" dirty="0" smtClean="0">
                <a:latin typeface="Comic Sans MS" panose="030F0702030302020204" pitchFamily="66" charset="0"/>
              </a:rPr>
              <a:t> on 9 regions , </a:t>
            </a:r>
            <a:r>
              <a:rPr lang="pl-PL" sz="2000" dirty="0" err="1" smtClean="0">
                <a:latin typeface="Comic Sans MS" panose="030F0702030302020204" pitchFamily="66" charset="0"/>
              </a:rPr>
              <a:t>which</a:t>
            </a:r>
            <a:r>
              <a:rPr lang="pl-PL" sz="2000" dirty="0" smtClean="0">
                <a:latin typeface="Comic Sans MS" panose="030F0702030302020204" pitchFamily="66" charset="0"/>
              </a:rPr>
              <a:t> </a:t>
            </a:r>
            <a:r>
              <a:rPr lang="pl-PL" sz="2000" dirty="0" err="1" smtClean="0">
                <a:latin typeface="Comic Sans MS" panose="030F0702030302020204" pitchFamily="66" charset="0"/>
              </a:rPr>
              <a:t>are</a:t>
            </a:r>
            <a:r>
              <a:rPr lang="pl-PL" sz="2000" dirty="0" smtClean="0">
                <a:latin typeface="Comic Sans MS" panose="030F0702030302020204" pitchFamily="66" charset="0"/>
              </a:rPr>
              <a:t> the </a:t>
            </a:r>
            <a:r>
              <a:rPr lang="pl-PL" sz="2000" dirty="0" err="1" smtClean="0">
                <a:latin typeface="Comic Sans MS" panose="030F0702030302020204" pitchFamily="66" charset="0"/>
              </a:rPr>
              <a:t>highest</a:t>
            </a:r>
            <a:r>
              <a:rPr lang="pl-PL" sz="2000" dirty="0" smtClean="0">
                <a:latin typeface="Comic Sans MS" panose="030F0702030302020204" pitchFamily="66" charset="0"/>
              </a:rPr>
              <a:t> unit , </a:t>
            </a:r>
            <a:r>
              <a:rPr lang="pl-PL" sz="2000" dirty="0" err="1" smtClean="0">
                <a:latin typeface="Comic Sans MS" panose="030F0702030302020204" pitchFamily="66" charset="0"/>
              </a:rPr>
              <a:t>local</a:t>
            </a:r>
            <a:r>
              <a:rPr lang="pl-PL" sz="2000" dirty="0" smtClean="0">
                <a:latin typeface="Comic Sans MS" panose="030F0702030302020204" pitchFamily="66" charset="0"/>
              </a:rPr>
              <a:t> </a:t>
            </a:r>
            <a:r>
              <a:rPr lang="pl-PL" sz="2000" dirty="0" err="1" smtClean="0">
                <a:latin typeface="Comic Sans MS" panose="030F0702030302020204" pitchFamily="66" charset="0"/>
              </a:rPr>
              <a:t>gorernment</a:t>
            </a:r>
            <a:r>
              <a:rPr lang="pl-PL" sz="2000" dirty="0" smtClean="0">
                <a:latin typeface="Comic Sans MS" panose="030F0702030302020204" pitchFamily="66" charset="0"/>
              </a:rPr>
              <a:t> </a:t>
            </a:r>
            <a:r>
              <a:rPr lang="pl-PL" sz="2000" dirty="0" err="1" smtClean="0">
                <a:latin typeface="Comic Sans MS" panose="030F0702030302020204" pitchFamily="66" charset="0"/>
              </a:rPr>
              <a:t>territorial</a:t>
            </a:r>
            <a:r>
              <a:rPr lang="pl-PL" sz="2000" dirty="0" smtClean="0">
                <a:latin typeface="Comic Sans MS" panose="030F0702030302020204" pitchFamily="66" charset="0"/>
              </a:rPr>
              <a:t>. </a:t>
            </a:r>
            <a:r>
              <a:rPr lang="pl-PL" sz="2000" dirty="0" err="1" smtClean="0">
                <a:latin typeface="Comic Sans MS" panose="030F0702030302020204" pitchFamily="66" charset="0"/>
              </a:rPr>
              <a:t>Each</a:t>
            </a:r>
            <a:r>
              <a:rPr lang="pl-PL" sz="2000" dirty="0" smtClean="0">
                <a:latin typeface="Comic Sans MS" panose="030F0702030302020204" pitchFamily="66" charset="0"/>
              </a:rPr>
              <a:t> </a:t>
            </a:r>
            <a:r>
              <a:rPr lang="pl-PL" sz="2000" dirty="0" err="1" smtClean="0">
                <a:latin typeface="Comic Sans MS" panose="030F0702030302020204" pitchFamily="66" charset="0"/>
              </a:rPr>
              <a:t>witch</a:t>
            </a:r>
            <a:r>
              <a:rPr lang="pl-PL" sz="2000" dirty="0" smtClean="0">
                <a:latin typeface="Comic Sans MS" panose="030F0702030302020204" pitchFamily="66" charset="0"/>
              </a:rPr>
              <a:t> regions </a:t>
            </a:r>
            <a:r>
              <a:rPr lang="pl-PL" sz="2000" dirty="0" err="1" smtClean="0">
                <a:latin typeface="Comic Sans MS" panose="030F0702030302020204" pitchFamily="66" charset="0"/>
              </a:rPr>
              <a:t>is</a:t>
            </a:r>
            <a:r>
              <a:rPr lang="pl-PL" sz="2000" dirty="0" smtClean="0">
                <a:latin typeface="Comic Sans MS" panose="030F0702030302020204" pitchFamily="66" charset="0"/>
              </a:rPr>
              <a:t> </a:t>
            </a:r>
            <a:r>
              <a:rPr lang="pl-PL" sz="2000" dirty="0" err="1" smtClean="0">
                <a:latin typeface="Comic Sans MS" panose="030F0702030302020204" pitchFamily="66" charset="0"/>
              </a:rPr>
              <a:t>divided</a:t>
            </a:r>
            <a:r>
              <a:rPr lang="pl-PL" sz="2000" dirty="0" smtClean="0">
                <a:latin typeface="Comic Sans MS" panose="030F0702030302020204" pitchFamily="66" charset="0"/>
              </a:rPr>
              <a:t> on </a:t>
            </a:r>
            <a:r>
              <a:rPr lang="pl-PL" sz="2000" dirty="0" err="1" smtClean="0">
                <a:latin typeface="Comic Sans MS" panose="030F0702030302020204" pitchFamily="66" charset="0"/>
              </a:rPr>
              <a:t>counties</a:t>
            </a:r>
            <a:r>
              <a:rPr lang="pl-PL" sz="2000" dirty="0" smtClean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Blip>
                <a:blip r:embed="rId3"/>
              </a:buBlip>
            </a:pPr>
            <a:endParaRPr lang="pl-PL" sz="2000" dirty="0">
              <a:solidFill>
                <a:srgbClr val="0A0A0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Regiony Angl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67" y="2131170"/>
            <a:ext cx="3910498" cy="47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rzałka w prawo 2"/>
          <p:cNvSpPr/>
          <p:nvPr/>
        </p:nvSpPr>
        <p:spPr>
          <a:xfrm>
            <a:off x="4397829" y="2915847"/>
            <a:ext cx="2718934" cy="663057"/>
          </a:xfrm>
          <a:prstGeom prst="rightArrow">
            <a:avLst>
              <a:gd name="adj1" fmla="val 4124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242936" y="2592935"/>
            <a:ext cx="285843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30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REGIONS </a:t>
            </a:r>
            <a:endParaRPr lang="pl-PL" sz="30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Flaga Angli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0" y="159861"/>
            <a:ext cx="2206897" cy="13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804498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0970" y="185127"/>
            <a:ext cx="78968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England </a:t>
            </a:r>
          </a:p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Saint George 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4100" name="Picture 4" descr="https://upload.wikimedia.org/wikipedia/commons/d/d1/St_George%27s_Day_in_Gravesend%2C_Kent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231" y="448044"/>
            <a:ext cx="2235200" cy="298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16950" y="3130708"/>
            <a:ext cx="6096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SzPct val="186000"/>
              <a:buBlip>
                <a:blip r:embed="rId5"/>
              </a:buBlip>
            </a:pP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St. George 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Great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Orthodox martyr, saint of the Catholic Church, one of the fourteen holy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helpers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186000"/>
            </a:pPr>
            <a:endParaRPr lang="pl-PL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86000"/>
              <a:buBlip>
                <a:blip r:embed="rId5"/>
              </a:buBlip>
            </a:pP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l-PL" altLang="pl-PL" b="1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legend of Saint George </a:t>
            </a:r>
            <a:r>
              <a:rPr lang="pl-PL" altLang="pl-PL" b="1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tells</a:t>
            </a: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altLang="pl-PL" b="1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b="1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encounter</a:t>
            </a: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dragon.</a:t>
            </a: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86000"/>
              <a:buBlip>
                <a:blip r:embed="rId5"/>
              </a:buBlip>
            </a:pPr>
            <a:endParaRPr lang="pl-PL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86000"/>
              <a:buBlip>
                <a:blip r:embed="rId5"/>
              </a:buBlip>
            </a:pP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newer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version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Christian legend of St. George was a Roman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Cappadocia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martyred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faith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Diospolis</a:t>
            </a:r>
            <a:r>
              <a:rPr lang="pl-PL" altLang="pl-PL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altLang="pl-PL" b="1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Palestine</a:t>
            </a: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186000"/>
            </a:pPr>
            <a:endParaRPr lang="pl-PL" altLang="pl-PL" b="1" dirty="0" smtClean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86000"/>
              <a:buBlip>
                <a:blip r:embed="rId5"/>
              </a:buBlip>
            </a:pPr>
            <a:r>
              <a:rPr lang="pl-PL" altLang="pl-PL" b="1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George’s</a:t>
            </a: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</a:t>
            </a:r>
            <a:r>
              <a:rPr lang="pl-PL" altLang="pl-PL" b="1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b="1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celebrated</a:t>
            </a:r>
            <a:r>
              <a:rPr lang="pl-PL" altLang="pl-PL" b="1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pl-PL" altLang="pl-PL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Aprill</a:t>
            </a:r>
            <a:r>
              <a:rPr lang="pl-PL" altLang="pl-PL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</a:t>
            </a:r>
          </a:p>
          <a:p>
            <a:pPr marL="285750" indent="-285750">
              <a:buSzPct val="186000"/>
              <a:buBlip>
                <a:blip r:embed="rId5"/>
              </a:buBlip>
            </a:pP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448905" y="4340387"/>
            <a:ext cx="39589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16000"/>
              <a:buFont typeface="Wingdings" panose="05000000000000000000" pitchFamily="2" charset="2"/>
              <a:buChar char="q"/>
            </a:pPr>
            <a:r>
              <a:rPr lang="pl-PL" altLang="pl-PL" dirty="0" err="1" smtClean="0">
                <a:solidFill>
                  <a:srgbClr val="202124"/>
                </a:solidFill>
                <a:latin typeface="Google Sans"/>
              </a:rPr>
              <a:t>George's</a:t>
            </a:r>
            <a:r>
              <a:rPr lang="pl-PL" altLang="pl-PL" dirty="0" smtClean="0"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Day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is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primarily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associated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 with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parades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 and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cultural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events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.</a:t>
            </a:r>
            <a:r>
              <a:rPr lang="pl-PL" altLang="pl-PL" sz="800" dirty="0"/>
              <a:t> </a:t>
            </a:r>
            <a:endParaRPr lang="pl-PL" altLang="pl-PL" sz="800" dirty="0" smtClean="0"/>
          </a:p>
          <a:p>
            <a:pPr marL="285750" indent="-285750">
              <a:buClr>
                <a:schemeClr val="tx1"/>
              </a:buClr>
              <a:buSzPct val="116000"/>
              <a:buFont typeface="Wingdings" panose="05000000000000000000" pitchFamily="2" charset="2"/>
              <a:buChar char="q"/>
            </a:pPr>
            <a:endParaRPr lang="pl-PL" altLang="pl-PL" sz="1400" dirty="0" smtClean="0">
              <a:latin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SzPct val="116000"/>
              <a:buFont typeface="Wingdings" panose="05000000000000000000" pitchFamily="2" charset="2"/>
              <a:buChar char="q"/>
            </a:pPr>
            <a:r>
              <a:rPr lang="pl-PL" altLang="pl-PL" dirty="0" err="1" smtClean="0">
                <a:solidFill>
                  <a:srgbClr val="202124"/>
                </a:solidFill>
                <a:latin typeface="Google Sans"/>
              </a:rPr>
              <a:t>During</a:t>
            </a:r>
            <a:r>
              <a:rPr lang="pl-PL" altLang="pl-PL" dirty="0" smtClean="0"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parades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,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white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flags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 with a red cross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are</a:t>
            </a:r>
            <a:r>
              <a:rPr lang="pl-PL" altLang="pl-PL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Google Sans"/>
              </a:rPr>
              <a:t>flown</a:t>
            </a:r>
            <a:r>
              <a:rPr lang="pl-PL" altLang="pl-PL" sz="800" dirty="0"/>
              <a:t> </a:t>
            </a:r>
            <a:endParaRPr lang="pl-PL" altLang="pl-PL" sz="1400" dirty="0">
              <a:latin typeface="Arial" panose="020B0604020202020204" pitchFamily="34" charset="0"/>
            </a:endParaRPr>
          </a:p>
        </p:txBody>
      </p:sp>
      <p:pic>
        <p:nvPicPr>
          <p:cNvPr id="7" name="Obraz 6" descr="Smoki zielone – Wiedźmińska Wik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31" y="2124119"/>
            <a:ext cx="2127525" cy="1872221"/>
          </a:xfrm>
          <a:prstGeom prst="rect">
            <a:avLst/>
          </a:prstGeom>
        </p:spPr>
      </p:pic>
      <p:pic>
        <p:nvPicPr>
          <p:cNvPr id="8" name="Obraz 7" descr="Rubinowe ostrze | Gothicpedia – kompletna encyklopedia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5637">
            <a:off x="3212512" y="1150800"/>
            <a:ext cx="3624300" cy="2660840"/>
          </a:xfrm>
          <a:prstGeom prst="rect">
            <a:avLst/>
          </a:prstGeom>
        </p:spPr>
      </p:pic>
      <p:pic>
        <p:nvPicPr>
          <p:cNvPr id="9" name="Obraz 8" descr="Bracia dobrzyńscy – Wikipedia, wolna encyklopedi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3" y="228972"/>
            <a:ext cx="1742357" cy="2831330"/>
          </a:xfrm>
          <a:prstGeom prst="rect">
            <a:avLst/>
          </a:prstGeom>
        </p:spPr>
      </p:pic>
      <p:pic>
        <p:nvPicPr>
          <p:cNvPr id="11" name="Obraz 10" descr="Jerzy (męczennik) – Wikipedia, wolna encyklopedi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31" y="4269167"/>
            <a:ext cx="1478252" cy="22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19156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59543" y="199641"/>
            <a:ext cx="98127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ENGLAND – Red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Rose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5122" name="Picture 2" descr="http://thumbs.dreamstime.com/x/england-shield-english-rose-18685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118" y="3926795"/>
            <a:ext cx="218122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1.staticflickr.com/1/73/165928700_279c8ff9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02" y="3902982"/>
            <a:ext cx="24860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Roza Purpuriu · Fotografie gratuită pe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8" y="4148254"/>
            <a:ext cx="3392721" cy="232647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38867" y="1522941"/>
            <a:ext cx="9333421" cy="126061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The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national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flower of England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is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the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rose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.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This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flower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has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become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a symbol of England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since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the Wars of the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Roses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-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civil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wars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(1455-1485)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between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the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kingdom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in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Lancester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(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whose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emblem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was a red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rose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) and the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kingdom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in York (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whose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emblem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was a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white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 </a:t>
            </a:r>
            <a:r>
              <a:rPr kumimoji="0" lang="pl-PL" altLang="pl-PL" sz="2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rose</a:t>
            </a:r>
            <a:r>
              <a:rPr kumimoji="0" lang="pl-PL" altLang="pl-PL" sz="2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oogle Sans"/>
              </a:rPr>
              <a:t>).</a:t>
            </a:r>
            <a:r>
              <a:rPr kumimoji="0" lang="pl-PL" altLang="pl-PL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70178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59543" y="199641"/>
            <a:ext cx="98127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London- </a:t>
            </a:r>
            <a:r>
              <a:rPr lang="pl-PL" sz="48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monunents</a:t>
            </a:r>
            <a:r>
              <a:rPr lang="pl-PL" sz="48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pl-PL" sz="48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attractions</a:t>
            </a:r>
            <a:r>
              <a:rPr lang="pl-PL" sz="48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48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7" name="Picture 6" descr="Anglia Podróży Wektorowa Ilustracja Z UK Mapą Wakacje W Zjednoczone  Królestwo Wielki Brytania Tło Podróż UK Ilustracja Wektor - Ilustracja  złożonej z budynek, tło: 1149919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7" y="199641"/>
            <a:ext cx="1226173" cy="148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66231" y="2007033"/>
            <a:ext cx="571650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62000"/>
            </a:pPr>
            <a:endParaRPr lang="pl-PL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SzPct val="162000"/>
              <a:buBlip>
                <a:blip r:embed="rId4"/>
              </a:buBlip>
            </a:pPr>
            <a:r>
              <a:rPr lang="pl-PL" alt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London, the </a:t>
            </a:r>
            <a:r>
              <a:rPr lang="pl-PL" altLang="pl-PL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capital</a:t>
            </a:r>
            <a:r>
              <a:rPr lang="pl-PL" alt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and most city in England and Great Britain. </a:t>
            </a:r>
            <a:r>
              <a:rPr lang="pl-PL" altLang="pl-PL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Considered</a:t>
            </a:r>
            <a:r>
              <a:rPr lang="pl-PL" alt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by </a:t>
            </a:r>
            <a:r>
              <a:rPr lang="pl-PL" altLang="pl-PL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many</a:t>
            </a:r>
            <a:r>
              <a:rPr lang="pl-PL" alt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to be the </a:t>
            </a:r>
            <a:r>
              <a:rPr lang="pl-PL" altLang="pl-PL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cultural</a:t>
            </a:r>
            <a:r>
              <a:rPr lang="pl-PL" alt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and </a:t>
            </a:r>
            <a:r>
              <a:rPr lang="pl-PL" altLang="pl-PL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entertainment</a:t>
            </a:r>
            <a:r>
              <a:rPr lang="pl-PL" alt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center</a:t>
            </a:r>
            <a:r>
              <a:rPr lang="pl-PL" alt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of Europe.</a:t>
            </a:r>
            <a:r>
              <a:rPr lang="pl-PL" altLang="pl-PL" sz="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buSzPct val="162000"/>
            </a:pPr>
            <a:endParaRPr lang="pl-PL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SzPct val="162000"/>
              <a:buBlip>
                <a:blip r:embed="rId4"/>
              </a:buBlip>
            </a:pP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Situated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above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river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Thames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buSzPct val="162000"/>
            </a:pPr>
            <a:endParaRPr lang="pl-PL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SzPct val="162000"/>
              <a:buBlip>
                <a:blip r:embed="rId4"/>
              </a:buBlip>
            </a:pPr>
            <a:r>
              <a:rPr lang="pl-PL" sz="2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London </a:t>
            </a:r>
            <a:r>
              <a:rPr lang="pl-PL" sz="2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Underground </a:t>
            </a:r>
            <a:r>
              <a:rPr lang="pl-PL" sz="2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the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oldest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on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world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beacuse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first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section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opened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in 1868  </a:t>
            </a:r>
            <a:r>
              <a:rPr lang="pl-PL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buSzPct val="162000"/>
            </a:pPr>
            <a:endParaRPr lang="pl-PL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SzPct val="162000"/>
              <a:buBlip>
                <a:blip r:embed="rId4"/>
              </a:buBlip>
            </a:pPr>
            <a:r>
              <a:rPr lang="pl-PL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 </a:t>
            </a:r>
            <a:r>
              <a:rPr lang="pl-PL" sz="2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Red </a:t>
            </a:r>
            <a:r>
              <a:rPr lang="pl-PL" sz="20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Double</a:t>
            </a:r>
            <a:r>
              <a:rPr lang="pl-PL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Decker </a:t>
            </a:r>
            <a:r>
              <a:rPr lang="pl-PL" sz="2000" b="1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buses</a:t>
            </a:r>
            <a:r>
              <a:rPr lang="pl-PL" sz="2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and</a:t>
            </a:r>
            <a:r>
              <a:rPr lang="pl-PL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 </a:t>
            </a:r>
            <a:r>
              <a:rPr lang="pl-PL" sz="2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Black </a:t>
            </a:r>
            <a:r>
              <a:rPr lang="pl-PL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Taxi </a:t>
            </a:r>
            <a:r>
              <a:rPr lang="pl-PL" sz="2000" b="1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Cabs</a:t>
            </a:r>
            <a:r>
              <a:rPr lang="pl-PL" sz="2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.</a:t>
            </a:r>
            <a:r>
              <a:rPr lang="pl-PL" dirty="0">
                <a:latin typeface="Comic Sans MS" panose="030F0702030302020204" pitchFamily="66" charset="0"/>
              </a:rPr>
              <a:t/>
            </a:r>
            <a:br>
              <a:rPr lang="pl-PL" dirty="0">
                <a:latin typeface="Comic Sans MS" panose="030F0702030302020204" pitchFamily="66" charset="0"/>
              </a:rPr>
            </a:b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Obraz 3" descr="AEC Routemaster – Wikipedia, wolna encyklo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55" y="4180981"/>
            <a:ext cx="3019514" cy="2653512"/>
          </a:xfrm>
          <a:prstGeom prst="rect">
            <a:avLst/>
          </a:prstGeom>
        </p:spPr>
      </p:pic>
      <p:pic>
        <p:nvPicPr>
          <p:cNvPr id="1028" name="Picture 4" descr="https://upload.wikimedia.org/wikipedia/commons/thumb/5/59/London_Black_Cab_-_April_2007.jpg/800px-London_Black_Cab_-_April_2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732" y="1985650"/>
            <a:ext cx="2384425" cy="38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8783462" y="1215304"/>
            <a:ext cx="2815771" cy="2616881"/>
            <a:chOff x="8609926" y="1472995"/>
            <a:chExt cx="2815771" cy="2616881"/>
          </a:xfrm>
        </p:grpSpPr>
        <p:pic>
          <p:nvPicPr>
            <p:cNvPr id="1026" name="Picture 2" descr="Londyńskie metro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" t="62053" r="69155"/>
            <a:stretch/>
          </p:blipFill>
          <p:spPr bwMode="auto">
            <a:xfrm>
              <a:off x="8609926" y="1472995"/>
              <a:ext cx="2815771" cy="26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pole tekstowe 4"/>
            <p:cNvSpPr txBox="1"/>
            <p:nvPr/>
          </p:nvSpPr>
          <p:spPr>
            <a:xfrm>
              <a:off x="8742555" y="3424237"/>
              <a:ext cx="2598235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pl-PL" dirty="0"/>
                <a:t>London Underground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85561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59543" y="199641"/>
            <a:ext cx="981274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London –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monunents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,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attractions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r>
              <a:rPr lang="pl-PL" sz="60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7" name="Picture 6" descr="Anglia Podróży Wektorowa Ilustracja Z UK Mapą Wakacje W Zjednoczone  Królestwo Wielki Brytania Tło Podróż UK Ilustracja Wektor - Ilustracja  złożonej z budynek, tło: 1149919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0" y="199641"/>
            <a:ext cx="1377313" cy="16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58578" y="2403184"/>
            <a:ext cx="454565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62000"/>
              <a:buBlip>
                <a:blip r:embed="rId4"/>
              </a:buBlip>
            </a:pPr>
            <a:r>
              <a:rPr lang="pl-PL" alt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Red </a:t>
            </a:r>
            <a:r>
              <a:rPr lang="pl-PL" altLang="pl-PL" b="1" dirty="0">
                <a:solidFill>
                  <a:srgbClr val="002060"/>
                </a:solidFill>
                <a:latin typeface="Comic Sans MS" panose="030F0702030302020204" pitchFamily="66" charset="0"/>
              </a:rPr>
              <a:t>Telephone Box and Post Box 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- Both the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mailbox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and the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telephone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box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have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a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picture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of the crown on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them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. The crown on the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mailbox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also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has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the </a:t>
            </a:r>
            <a:r>
              <a:rPr lang="pl-PL" altLang="pl-PL" b="1" dirty="0" err="1" smtClean="0">
                <a:solidFill>
                  <a:srgbClr val="202124"/>
                </a:solidFill>
                <a:latin typeface="Comic Sans MS" panose="030F0702030302020204" pitchFamily="66" charset="0"/>
              </a:rPr>
              <a:t>monarchs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'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initials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.</a:t>
            </a:r>
            <a:r>
              <a:rPr lang="pl-PL" altLang="pl-PL" sz="800" b="1" dirty="0">
                <a:latin typeface="Comic Sans MS" panose="030F0702030302020204" pitchFamily="66" charset="0"/>
              </a:rPr>
              <a:t> </a:t>
            </a:r>
            <a:endParaRPr lang="pl-PL" altLang="pl-PL" sz="1400" b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SzPct val="162000"/>
            </a:pPr>
            <a:r>
              <a:rPr lang="pl-PL" dirty="0">
                <a:latin typeface="Comic Sans MS" panose="030F0702030302020204" pitchFamily="66" charset="0"/>
              </a:rPr>
              <a:t/>
            </a:r>
            <a:br>
              <a:rPr lang="pl-PL" dirty="0">
                <a:latin typeface="Comic Sans MS" panose="030F0702030302020204" pitchFamily="66" charset="0"/>
              </a:rPr>
            </a:b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englishissimple.pl/wp-content/uploads/2020/07/95-300x1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09" y="1382875"/>
            <a:ext cx="3691802" cy="244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glishissimple.pl/wp-content/uploads/2020/07/63441-200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60" y="2727196"/>
            <a:ext cx="2425340" cy="363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8648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24001" y="293131"/>
            <a:ext cx="100304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London- </a:t>
            </a:r>
            <a:r>
              <a:rPr lang="pl-PL" sz="48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monunents</a:t>
            </a:r>
            <a:r>
              <a:rPr lang="pl-PL" sz="48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pl-PL" sz="48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attractions</a:t>
            </a:r>
            <a:r>
              <a:rPr lang="pl-PL" sz="48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48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7" name="Picture 6" descr="Anglia Podróży Wektorowa Ilustracja Z UK Mapą Wakacje W Zjednoczone  Królestwo Wielki Brytania Tło Podróż UK Ilustracja Wektor - Ilustracja  złożonej z budynek, tło: 1149919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9" y="134846"/>
            <a:ext cx="1502267" cy="18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8059" y="2230691"/>
            <a:ext cx="583488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62000"/>
            </a:pPr>
            <a:endParaRPr lang="pl-PL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SzPct val="162000"/>
              <a:buBlip>
                <a:blip r:embed="rId4"/>
              </a:buBlip>
            </a:pPr>
            <a:r>
              <a:rPr lang="pl-PL" sz="24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London </a:t>
            </a:r>
            <a:r>
              <a:rPr lang="pl-PL" sz="2400" b="1" dirty="0" err="1" smtClean="0">
                <a:solidFill>
                  <a:srgbClr val="00B0F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Eye</a:t>
            </a:r>
            <a:r>
              <a:rPr lang="pl-PL" sz="2400" b="1" dirty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 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That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is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, the London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Eye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,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is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 a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ferris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wheel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attraction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,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being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an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observation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 </a:t>
            </a:r>
            <a:r>
              <a:rPr lang="pl-PL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wheel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MS Gothic" panose="020B0609070205080204" pitchFamily="49" charset="-128"/>
              </a:rPr>
              <a:t>.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2054" name="Picture 6" descr="London Eye - diabelski młyn. Cena, bilety, ciekawostki i wysokoś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5183"/>
            <a:ext cx="3232727" cy="181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rzałka w dół 5"/>
          <p:cNvSpPr/>
          <p:nvPr/>
        </p:nvSpPr>
        <p:spPr>
          <a:xfrm rot="5027906">
            <a:off x="4929760" y="2872590"/>
            <a:ext cx="578317" cy="2744247"/>
          </a:xfrm>
          <a:prstGeom prst="downArrow">
            <a:avLst>
              <a:gd name="adj1" fmla="val 28520"/>
              <a:gd name="adj2" fmla="val 471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8" name="Picture 6" descr="London Eye Widok Z Londynu Tamizy - Darmowe zdjęcie na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0" y="4399833"/>
            <a:ext cx="3519607" cy="23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689378" y="3764850"/>
            <a:ext cx="2240735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Viev</a:t>
            </a:r>
            <a:r>
              <a:rPr lang="pl-PL" sz="28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</a:t>
            </a:r>
            <a:r>
              <a:rPr lang="pl-PL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z </a:t>
            </a:r>
            <a:r>
              <a:rPr lang="pl-PL" sz="28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Eye</a:t>
            </a:r>
            <a:endParaRPr lang="pl-PL" sz="2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082" name="Picture 10" descr="London Ey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685" y="4759688"/>
            <a:ext cx="3393278" cy="226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!widok z London Ey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73" y="5246902"/>
            <a:ext cx="4184017" cy="15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trzałka w dół 23"/>
          <p:cNvSpPr/>
          <p:nvPr/>
        </p:nvSpPr>
        <p:spPr>
          <a:xfrm rot="17060301">
            <a:off x="9860853" y="3123166"/>
            <a:ext cx="566945" cy="2361585"/>
          </a:xfrm>
          <a:prstGeom prst="downArrow">
            <a:avLst>
              <a:gd name="adj1" fmla="val 28520"/>
              <a:gd name="adj2" fmla="val 471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dół 24"/>
          <p:cNvSpPr/>
          <p:nvPr/>
        </p:nvSpPr>
        <p:spPr>
          <a:xfrm>
            <a:off x="7058875" y="4382947"/>
            <a:ext cx="730959" cy="504124"/>
          </a:xfrm>
          <a:prstGeom prst="downArrow">
            <a:avLst>
              <a:gd name="adj1" fmla="val 28520"/>
              <a:gd name="adj2" fmla="val 471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901860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41715" y="293131"/>
            <a:ext cx="981274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London-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monunents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attractions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r>
              <a:rPr lang="pl-PL" sz="60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7" name="Picture 6" descr="Anglia Podróży Wektorowa Ilustracja Z UK Mapą Wakacje W Zjednoczone  Królestwo Wielki Brytania Tło Podróż UK Ilustracja Wektor - Ilustracja  złożonej z budynek, tło: 1149919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9" y="134846"/>
            <a:ext cx="1502267" cy="18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48854" y="2503647"/>
            <a:ext cx="29588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Big Ben </a:t>
            </a:r>
            <a:r>
              <a:rPr lang="pl-PL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is</a:t>
            </a:r>
            <a:r>
              <a:rPr lang="pl-PL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the </a:t>
            </a:r>
            <a:r>
              <a:rPr lang="pl-PL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name</a:t>
            </a:r>
            <a:r>
              <a:rPr lang="pl-PL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given</a:t>
            </a:r>
            <a:r>
              <a:rPr lang="pl-PL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to the Great Bell of the </a:t>
            </a:r>
            <a:r>
              <a:rPr lang="pl-PL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clock</a:t>
            </a:r>
            <a:r>
              <a:rPr lang="pl-PL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in the Elizabeth Tower, </a:t>
            </a:r>
            <a:r>
              <a:rPr lang="pl-PL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Which</a:t>
            </a:r>
            <a:r>
              <a:rPr lang="pl-PL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is</a:t>
            </a:r>
            <a:r>
              <a:rPr lang="pl-PL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Located</a:t>
            </a:r>
            <a:r>
              <a:rPr lang="pl-PL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in </a:t>
            </a:r>
            <a:r>
              <a:rPr lang="pl-PL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Westminiter</a:t>
            </a:r>
            <a:r>
              <a:rPr lang="pl-PL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London </a:t>
            </a:r>
            <a:endParaRPr lang="pl-PL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Big Ben zamilkł na 4 lata - Podroze.se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92" y="2107311"/>
            <a:ext cx="3900933" cy="25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G BEN W LONDYNIE (WIELKA BRYTANIA) - Ułóż Puzzle Online za darmo na  iPuzz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592" y="1425884"/>
            <a:ext cx="2442619" cy="40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d/df/Cleaning_Big_Ben.jpg/800px-Cleaning_Big_B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55" y="2989216"/>
            <a:ext cx="2515961" cy="377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34556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41715" y="293131"/>
            <a:ext cx="98127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London– </a:t>
            </a:r>
            <a:r>
              <a:rPr lang="pl-PL" sz="4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monunents</a:t>
            </a:r>
            <a:r>
              <a:rPr lang="pl-PL" sz="4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4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attractions</a:t>
            </a:r>
            <a:r>
              <a:rPr lang="pl-PL" sz="4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r>
              <a:rPr lang="pl-PL" sz="44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7" name="Picture 6" descr="Anglia Podróży Wektorowa Ilustracja Z UK Mapą Wakacje W Zjednoczone  Królestwo Wielki Brytania Tło Podróż UK Ilustracja Wektor - Ilustracja  złożonej z budynek, tło: 1149919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9" y="134846"/>
            <a:ext cx="1502267" cy="18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83720" y="2193837"/>
            <a:ext cx="2331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620000"/>
                </a:solidFill>
                <a:latin typeface="Georgia" panose="02040502050405020303" pitchFamily="18" charset="0"/>
              </a:rPr>
              <a:t>Tower Bridge</a:t>
            </a:r>
            <a:endParaRPr lang="en-US" sz="2400" b="1" i="0" dirty="0">
              <a:solidFill>
                <a:srgbClr val="62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4098" name="Picture 2" descr="Ilustracj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42" y="3822462"/>
            <a:ext cx="4177730" cy="27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38856" y="2592697"/>
            <a:ext cx="41892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22000"/>
              <a:buFont typeface="Wingdings" panose="05000000000000000000" pitchFamily="2" charset="2"/>
              <a:buChar char="ü"/>
            </a:pPr>
            <a:r>
              <a:rPr lang="pl-PL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Is</a:t>
            </a:r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the </a:t>
            </a:r>
            <a:r>
              <a:rPr lang="pl-PL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work</a:t>
            </a:r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XIX-</a:t>
            </a:r>
            <a:r>
              <a:rPr lang="pl-PL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century</a:t>
            </a:r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London </a:t>
            </a:r>
            <a:r>
              <a:rPr lang="pl-PL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architects</a:t>
            </a:r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and </a:t>
            </a:r>
            <a:r>
              <a:rPr lang="pl-PL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bulider</a:t>
            </a:r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buClr>
                <a:schemeClr val="accent1">
                  <a:lumMod val="75000"/>
                </a:schemeClr>
              </a:buClr>
              <a:buSzPct val="122000"/>
            </a:pPr>
            <a:r>
              <a:rPr lang="pl-PL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22000"/>
              <a:buFont typeface="Wingdings" panose="05000000000000000000" pitchFamily="2" charset="2"/>
              <a:buChar char="ü"/>
            </a:pPr>
            <a:r>
              <a:rPr lang="pl-PL" b="1" dirty="0" smtClean="0">
                <a:latin typeface="Comic Sans MS" panose="030F0702030302020204" pitchFamily="66" charset="0"/>
              </a:rPr>
              <a:t>The most </a:t>
            </a:r>
            <a:r>
              <a:rPr lang="pl-PL" b="1" dirty="0" err="1" smtClean="0">
                <a:latin typeface="Comic Sans MS" panose="030F0702030302020204" pitchFamily="66" charset="0"/>
              </a:rPr>
              <a:t>famous</a:t>
            </a:r>
            <a:r>
              <a:rPr lang="pl-PL" b="1" dirty="0" smtClean="0">
                <a:latin typeface="Comic Sans MS" panose="030F0702030302020204" pitchFamily="66" charset="0"/>
              </a:rPr>
              <a:t> London </a:t>
            </a:r>
            <a:r>
              <a:rPr lang="pl-PL" b="1" dirty="0" err="1" smtClean="0">
                <a:latin typeface="Comic Sans MS" panose="030F0702030302020204" pitchFamily="66" charset="0"/>
              </a:rPr>
              <a:t>bridge</a:t>
            </a:r>
            <a:r>
              <a:rPr lang="pl-PL" b="1" dirty="0" smtClean="0">
                <a:latin typeface="Comic Sans MS" panose="030F0702030302020204" pitchFamily="66" charset="0"/>
              </a:rPr>
              <a:t>, </a:t>
            </a:r>
            <a:r>
              <a:rPr lang="pl-PL" b="1" dirty="0" err="1" smtClean="0">
                <a:latin typeface="Comic Sans MS" panose="030F0702030302020204" pitchFamily="66" charset="0"/>
              </a:rPr>
              <a:t>which</a:t>
            </a:r>
            <a:r>
              <a:rPr lang="pl-PL" b="1" dirty="0" smtClean="0">
                <a:latin typeface="Comic Sans MS" panose="030F0702030302020204" pitchFamily="66" charset="0"/>
              </a:rPr>
              <a:t>  </a:t>
            </a:r>
            <a:r>
              <a:rPr lang="pl-PL" b="1" dirty="0" err="1" smtClean="0">
                <a:latin typeface="Comic Sans MS" panose="030F0702030302020204" pitchFamily="66" charset="0"/>
              </a:rPr>
              <a:t>is</a:t>
            </a:r>
            <a:r>
              <a:rPr lang="pl-PL" b="1" dirty="0" smtClean="0">
                <a:latin typeface="Comic Sans MS" panose="030F0702030302020204" pitchFamily="66" charset="0"/>
              </a:rPr>
              <a:t> the </a:t>
            </a:r>
            <a:r>
              <a:rPr lang="pl-PL" b="1" dirty="0" err="1" smtClean="0">
                <a:latin typeface="Comic Sans MS" panose="030F0702030302020204" pitchFamily="66" charset="0"/>
              </a:rPr>
              <a:t>only</a:t>
            </a:r>
            <a:r>
              <a:rPr lang="pl-PL" b="1" dirty="0" smtClean="0">
                <a:latin typeface="Comic Sans MS" panose="030F0702030302020204" pitchFamily="66" charset="0"/>
              </a:rPr>
              <a:t> one of the five to </a:t>
            </a:r>
            <a:r>
              <a:rPr lang="pl-PL" b="1" dirty="0" err="1" smtClean="0">
                <a:latin typeface="Comic Sans MS" panose="030F0702030302020204" pitchFamily="66" charset="0"/>
              </a:rPr>
              <a:t>have</a:t>
            </a:r>
            <a:r>
              <a:rPr lang="pl-PL" b="1" dirty="0" smtClean="0">
                <a:latin typeface="Comic Sans MS" panose="030F0702030302020204" pitchFamily="66" charset="0"/>
              </a:rPr>
              <a:t> a </a:t>
            </a:r>
            <a:r>
              <a:rPr lang="pl-PL" b="1" dirty="0" err="1" smtClean="0">
                <a:latin typeface="Comic Sans MS" panose="030F0702030302020204" pitchFamily="66" charset="0"/>
              </a:rPr>
              <a:t>drawbridge</a:t>
            </a:r>
            <a:r>
              <a:rPr lang="pl-PL" b="1" dirty="0" smtClean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770096" y="4786097"/>
            <a:ext cx="42817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pl-PL" b="1" dirty="0" smtClean="0">
                <a:latin typeface="Comic Sans MS" panose="030F0702030302020204" pitchFamily="66" charset="0"/>
              </a:rPr>
              <a:t>A </a:t>
            </a:r>
            <a:r>
              <a:rPr lang="pl-PL" b="1" dirty="0" err="1" smtClean="0">
                <a:latin typeface="Comic Sans MS" panose="030F0702030302020204" pitchFamily="66" charset="0"/>
              </a:rPr>
              <a:t>special</a:t>
            </a:r>
            <a:r>
              <a:rPr lang="pl-PL" b="1" dirty="0" smtClean="0">
                <a:latin typeface="Comic Sans MS" panose="030F0702030302020204" pitchFamily="66" charset="0"/>
              </a:rPr>
              <a:t> </a:t>
            </a:r>
            <a:r>
              <a:rPr lang="pl-PL" b="1" dirty="0" err="1" smtClean="0">
                <a:latin typeface="Comic Sans MS" panose="030F0702030302020204" pitchFamily="66" charset="0"/>
              </a:rPr>
              <a:t>military</a:t>
            </a:r>
            <a:r>
              <a:rPr lang="pl-PL" b="1" dirty="0" smtClean="0">
                <a:latin typeface="Comic Sans MS" panose="030F0702030302020204" pitchFamily="66" charset="0"/>
              </a:rPr>
              <a:t> </a:t>
            </a:r>
            <a:r>
              <a:rPr lang="pl-PL" b="1" dirty="0" err="1" smtClean="0">
                <a:latin typeface="Comic Sans MS" panose="030F0702030302020204" pitchFamily="66" charset="0"/>
              </a:rPr>
              <a:t>formation</a:t>
            </a:r>
            <a:r>
              <a:rPr lang="pl-PL" b="1" dirty="0" smtClean="0">
                <a:latin typeface="Comic Sans MS" panose="030F0702030302020204" pitchFamily="66" charset="0"/>
              </a:rPr>
              <a:t> </a:t>
            </a:r>
            <a:r>
              <a:rPr lang="pl-PL" b="1" dirty="0" err="1" smtClean="0">
                <a:latin typeface="Comic Sans MS" panose="030F0702030302020204" pitchFamily="66" charset="0"/>
              </a:rPr>
              <a:t>guarding</a:t>
            </a:r>
            <a:r>
              <a:rPr lang="pl-PL" b="1" dirty="0" smtClean="0">
                <a:latin typeface="Comic Sans MS" panose="030F0702030302020204" pitchFamily="66" charset="0"/>
              </a:rPr>
              <a:t> Buckingham </a:t>
            </a:r>
            <a:r>
              <a:rPr lang="pl-PL" b="1" dirty="0" err="1" smtClean="0">
                <a:latin typeface="Comic Sans MS" panose="030F0702030302020204" pitchFamily="66" charset="0"/>
              </a:rPr>
              <a:t>Palace</a:t>
            </a:r>
            <a:r>
              <a:rPr lang="pl-PL" b="1" dirty="0" smtClean="0">
                <a:latin typeface="Comic Sans MS" panose="030F0702030302020204" pitchFamily="66" charset="0"/>
              </a:rPr>
              <a:t>. </a:t>
            </a:r>
          </a:p>
          <a:p>
            <a:pPr>
              <a:buClr>
                <a:srgbClr val="0070C0"/>
              </a:buClr>
            </a:pPr>
            <a:endParaRPr lang="pl-PL" b="1" dirty="0" smtClean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pl-PL" b="1" dirty="0" smtClean="0">
                <a:latin typeface="Comic Sans MS" panose="030F0702030302020204" pitchFamily="66" charset="0"/>
              </a:rPr>
              <a:t>The </a:t>
            </a:r>
            <a:r>
              <a:rPr lang="pl-PL" b="1" dirty="0" err="1" smtClean="0">
                <a:latin typeface="Comic Sans MS" panose="030F0702030302020204" pitchFamily="66" charset="0"/>
              </a:rPr>
              <a:t>royal</a:t>
            </a:r>
            <a:r>
              <a:rPr lang="pl-PL" b="1" dirty="0" smtClean="0">
                <a:latin typeface="Comic Sans MS" panose="030F0702030302020204" pitchFamily="66" charset="0"/>
              </a:rPr>
              <a:t> </a:t>
            </a:r>
            <a:r>
              <a:rPr lang="pl-PL" b="1" dirty="0" err="1" smtClean="0">
                <a:latin typeface="Comic Sans MS" panose="030F0702030302020204" pitchFamily="66" charset="0"/>
              </a:rPr>
              <a:t>guards</a:t>
            </a:r>
            <a:r>
              <a:rPr lang="pl-PL" b="1" dirty="0" smtClean="0">
                <a:latin typeface="Comic Sans MS" panose="030F0702030302020204" pitchFamily="66" charset="0"/>
              </a:rPr>
              <a:t> </a:t>
            </a:r>
            <a:r>
              <a:rPr lang="pl-PL" b="1" dirty="0" err="1" smtClean="0">
                <a:latin typeface="Comic Sans MS" panose="030F0702030302020204" pitchFamily="66" charset="0"/>
              </a:rPr>
              <a:t>dressed</a:t>
            </a:r>
            <a:r>
              <a:rPr lang="pl-PL" b="1" dirty="0" smtClean="0">
                <a:latin typeface="Comic Sans MS" panose="030F0702030302020204" pitchFamily="66" charset="0"/>
              </a:rPr>
              <a:t> in red </a:t>
            </a:r>
            <a:r>
              <a:rPr lang="pl-PL" b="1" dirty="0" err="1" smtClean="0">
                <a:latin typeface="Comic Sans MS" panose="030F0702030302020204" pitchFamily="66" charset="0"/>
              </a:rPr>
              <a:t>uniforms</a:t>
            </a:r>
            <a:r>
              <a:rPr lang="pl-PL" b="1" dirty="0" smtClean="0">
                <a:latin typeface="Comic Sans MS" panose="030F0702030302020204" pitchFamily="66" charset="0"/>
              </a:rPr>
              <a:t> and </a:t>
            </a:r>
            <a:r>
              <a:rPr lang="pl-PL" b="1" dirty="0" err="1" smtClean="0">
                <a:latin typeface="Comic Sans MS" panose="030F0702030302020204" pitchFamily="66" charset="0"/>
              </a:rPr>
              <a:t>tall</a:t>
            </a:r>
            <a:r>
              <a:rPr lang="pl-PL" b="1" dirty="0" smtClean="0">
                <a:latin typeface="Comic Sans MS" panose="030F0702030302020204" pitchFamily="66" charset="0"/>
              </a:rPr>
              <a:t> fur. </a:t>
            </a:r>
            <a:endParaRPr lang="pl-PL" b="1" dirty="0">
              <a:latin typeface="Comic Sans MS" panose="030F0702030302020204" pitchFamily="66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83719" y="4352266"/>
            <a:ext cx="2326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620000"/>
                </a:solidFill>
                <a:latin typeface="Georgia" panose="02040502050405020303" pitchFamily="18" charset="0"/>
              </a:rPr>
              <a:t>Royal</a:t>
            </a:r>
            <a:r>
              <a:rPr lang="pl-PL" sz="2400" b="1" dirty="0" smtClean="0">
                <a:solidFill>
                  <a:srgbClr val="620000"/>
                </a:solidFill>
                <a:latin typeface="Georgia" panose="02040502050405020303" pitchFamily="18" charset="0"/>
              </a:rPr>
              <a:t> </a:t>
            </a:r>
            <a:r>
              <a:rPr lang="pl-PL" sz="2400" b="1" dirty="0" err="1" smtClean="0">
                <a:solidFill>
                  <a:srgbClr val="620000"/>
                </a:solidFill>
                <a:latin typeface="Georgia" panose="02040502050405020303" pitchFamily="18" charset="0"/>
              </a:rPr>
              <a:t>Guards</a:t>
            </a:r>
            <a:endParaRPr lang="en-US" sz="2400" b="1" i="0" dirty="0">
              <a:solidFill>
                <a:srgbClr val="62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4100" name="Picture 4" descr="Spisek w otoczeniu Elżbiety II. Aresztowano dwóch gwardzistó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29" y="1244611"/>
            <a:ext cx="3875894" cy="24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glish guard soldier patrolling in london - brytyjska gwardia królewska zdjęcia i obrazy z banku zdję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497" y="2455828"/>
            <a:ext cx="2197825" cy="293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ążkowana strzałka w prawo 4"/>
          <p:cNvSpPr/>
          <p:nvPr/>
        </p:nvSpPr>
        <p:spPr>
          <a:xfrm>
            <a:off x="143614" y="2244886"/>
            <a:ext cx="588307" cy="267234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ążkowana strzałka w prawo 12"/>
          <p:cNvSpPr/>
          <p:nvPr/>
        </p:nvSpPr>
        <p:spPr>
          <a:xfrm>
            <a:off x="110161" y="4377238"/>
            <a:ext cx="588307" cy="267234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756865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rgbClr val="FF00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41715" y="293131"/>
            <a:ext cx="98127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r>
              <a:rPr lang="pl-PL" sz="4400" b="1" cap="none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44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24237"/>
            <a:ext cx="19050" cy="9525"/>
          </a:xfrm>
          <a:prstGeom prst="rect">
            <a:avLst/>
          </a:prstGeom>
        </p:spPr>
      </p:pic>
      <p:pic>
        <p:nvPicPr>
          <p:cNvPr id="7" name="Picture 6" descr="Anglia Podróży Wektorowa Ilustracja Z UK Mapą Wakacje W Zjednoczone  Królestwo Wielki Brytania Tło Podróż UK Ilustracja Wektor - Ilustracja  złożonej z budynek, tło: 1149919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9" y="134846"/>
            <a:ext cx="1502267" cy="181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ążkowana strzałka w prawo 4"/>
          <p:cNvSpPr/>
          <p:nvPr/>
        </p:nvSpPr>
        <p:spPr>
          <a:xfrm>
            <a:off x="143614" y="2244886"/>
            <a:ext cx="588307" cy="267234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ążkowana strzałka w prawo 12"/>
          <p:cNvSpPr/>
          <p:nvPr/>
        </p:nvSpPr>
        <p:spPr>
          <a:xfrm>
            <a:off x="296013" y="4690439"/>
            <a:ext cx="588307" cy="267234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2351867" y="284933"/>
            <a:ext cx="8204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ENGLAND  – p</a:t>
            </a:r>
            <a:r>
              <a:rPr lang="pl-PL" sz="48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opular food   </a:t>
            </a:r>
            <a:endParaRPr lang="pl-PL" sz="48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845420" y="2187524"/>
            <a:ext cx="34630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/>
              <a:t>English </a:t>
            </a:r>
            <a:r>
              <a:rPr lang="pl-PL" sz="2200" b="1" dirty="0" err="1"/>
              <a:t>fish</a:t>
            </a:r>
            <a:r>
              <a:rPr lang="pl-PL" sz="2200" b="1" dirty="0"/>
              <a:t> </a:t>
            </a:r>
            <a:r>
              <a:rPr lang="pl-PL" sz="2200" b="1" dirty="0" err="1"/>
              <a:t>dishes</a:t>
            </a:r>
            <a:r>
              <a:rPr lang="pl-PL" sz="2200" b="1" dirty="0"/>
              <a:t> and chips</a:t>
            </a:r>
          </a:p>
        </p:txBody>
      </p:sp>
      <p:pic>
        <p:nvPicPr>
          <p:cNvPr id="1026" name="Picture 2" descr="!Fish and chips - Co zjeść w Anglii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72" y="1390299"/>
            <a:ext cx="2381944" cy="17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ążkowana strzałka w prawo 16"/>
          <p:cNvSpPr/>
          <p:nvPr/>
        </p:nvSpPr>
        <p:spPr>
          <a:xfrm>
            <a:off x="4152206" y="2283528"/>
            <a:ext cx="1454267" cy="228592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ążkowana strzałka w prawo 17"/>
          <p:cNvSpPr/>
          <p:nvPr/>
        </p:nvSpPr>
        <p:spPr>
          <a:xfrm>
            <a:off x="6756073" y="3545272"/>
            <a:ext cx="2602727" cy="201535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ążkowana strzałka w prawo 18"/>
          <p:cNvSpPr/>
          <p:nvPr/>
        </p:nvSpPr>
        <p:spPr>
          <a:xfrm>
            <a:off x="296013" y="3512423"/>
            <a:ext cx="588307" cy="267234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932922" y="3396473"/>
            <a:ext cx="59142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/>
              <a:t>Black </a:t>
            </a:r>
            <a:r>
              <a:rPr lang="pl-PL" sz="2200" b="1" dirty="0" smtClean="0"/>
              <a:t>pudding - </a:t>
            </a:r>
            <a:r>
              <a:rPr lang="en-US" sz="2200" b="1" dirty="0"/>
              <a:t>sausage, made of offal and </a:t>
            </a:r>
            <a:r>
              <a:rPr lang="en-US" sz="2200" b="1" dirty="0" smtClean="0"/>
              <a:t>blood</a:t>
            </a:r>
            <a:endParaRPr lang="pl-PL" sz="2200" b="1" i="0" dirty="0">
              <a:effectLst/>
            </a:endParaRPr>
          </a:p>
        </p:txBody>
      </p:sp>
      <p:pic>
        <p:nvPicPr>
          <p:cNvPr id="1028" name="Picture 4" descr="All you need to know about black pudding - BBC Good F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66" y="2528005"/>
            <a:ext cx="2380661" cy="21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1056320" y="4670333"/>
            <a:ext cx="12955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/>
              <a:t>Apple </a:t>
            </a:r>
            <a:r>
              <a:rPr lang="pl-PL" sz="2200" b="1" dirty="0" err="1"/>
              <a:t>pie</a:t>
            </a:r>
            <a:endParaRPr lang="pl-PL" sz="2200" b="1" dirty="0">
              <a:effectLst/>
            </a:endParaRPr>
          </a:p>
        </p:txBody>
      </p:sp>
      <p:sp>
        <p:nvSpPr>
          <p:cNvPr id="23" name="Prążkowana strzałka w prawo 22"/>
          <p:cNvSpPr/>
          <p:nvPr/>
        </p:nvSpPr>
        <p:spPr>
          <a:xfrm>
            <a:off x="2461007" y="4821483"/>
            <a:ext cx="2602727" cy="201535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30" name="Picture 6" descr="Apple pie – Wikipedia, wolna encyklo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54" y="3965572"/>
            <a:ext cx="237172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999622" y="5829129"/>
            <a:ext cx="40387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 err="1"/>
              <a:t>Gingerbread</a:t>
            </a:r>
            <a:r>
              <a:rPr lang="pl-PL" sz="2200" b="1" dirty="0"/>
              <a:t> </a:t>
            </a:r>
            <a:r>
              <a:rPr lang="pl-PL" sz="2200" b="1" dirty="0" err="1" smtClean="0"/>
              <a:t>man</a:t>
            </a:r>
            <a:r>
              <a:rPr lang="pl-PL" sz="2200" b="1" dirty="0"/>
              <a:t>  </a:t>
            </a:r>
            <a:r>
              <a:rPr lang="pl-PL" sz="2200" b="1" dirty="0" smtClean="0"/>
              <a:t>- </a:t>
            </a:r>
            <a:r>
              <a:rPr lang="pl-PL" sz="2200" b="1" dirty="0" err="1" smtClean="0"/>
              <a:t>spice</a:t>
            </a:r>
            <a:r>
              <a:rPr lang="pl-PL" sz="2200" b="1" dirty="0" smtClean="0"/>
              <a:t> </a:t>
            </a:r>
            <a:r>
              <a:rPr lang="pl-PL" sz="2200" b="1" dirty="0" err="1" smtClean="0"/>
              <a:t>cookies</a:t>
            </a:r>
            <a:endParaRPr lang="pl-PL" sz="2200" b="1" i="0" dirty="0">
              <a:effectLst/>
            </a:endParaRPr>
          </a:p>
        </p:txBody>
      </p:sp>
      <p:sp>
        <p:nvSpPr>
          <p:cNvPr id="26" name="Prążkowana strzałka w prawo 25"/>
          <p:cNvSpPr/>
          <p:nvPr/>
        </p:nvSpPr>
        <p:spPr>
          <a:xfrm>
            <a:off x="267343" y="5885330"/>
            <a:ext cx="588307" cy="267234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32" name="Picture 8" descr="Naklejka Gingerbread man zdobione kolorowym lukrem • Pixers® - Żyjemy by  zmienia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587" y="4821483"/>
            <a:ext cx="1924425" cy="1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rążkowana strzałka w prawo 27"/>
          <p:cNvSpPr/>
          <p:nvPr/>
        </p:nvSpPr>
        <p:spPr>
          <a:xfrm>
            <a:off x="5063734" y="5935581"/>
            <a:ext cx="3230521" cy="163119"/>
          </a:xfrm>
          <a:prstGeom prst="stripedRightArrow">
            <a:avLst>
              <a:gd name="adj1" fmla="val 47234"/>
              <a:gd name="adj2" fmla="val 50000"/>
            </a:avLst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3017367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29790">
              <a:srgbClr val="F9A9A1"/>
            </a:gs>
            <a:gs pos="19209">
              <a:schemeClr val="accent6">
                <a:lumMod val="40000"/>
                <a:lumOff val="60000"/>
              </a:schemeClr>
            </a:gs>
            <a:gs pos="57000">
              <a:schemeClr val="accent1"/>
            </a:gs>
            <a:gs pos="83000">
              <a:srgbClr val="F39C8D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157029" y="1886858"/>
            <a:ext cx="3933371" cy="2931886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buClr>
                <a:srgbClr val="FFFF00"/>
              </a:buClr>
              <a:buSzPct val="131000"/>
            </a:pPr>
            <a:r>
              <a:rPr lang="pl-PL" sz="1600" dirty="0" smtClean="0">
                <a:effectLst>
                  <a:outerShdw blurRad="50800" dist="50800" dir="5400000" algn="ctr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group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of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islands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in the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Northeast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Atlantic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,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located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northwest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of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mainland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Europe,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separated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the La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Manch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Channel and the </a:t>
            </a:r>
            <a:r>
              <a:rPr lang="pl-PL" altLang="pl-PL" dirty="0" err="1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Kaletan</a:t>
            </a:r>
            <a:r>
              <a:rPr lang="pl-PL" altLang="pl-PL" dirty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  <a:r>
              <a:rPr lang="pl-PL" altLang="pl-PL" dirty="0" err="1" smtClean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Strait</a:t>
            </a:r>
            <a:r>
              <a:rPr lang="pl-PL" altLang="pl-PL" dirty="0" smtClean="0">
                <a:solidFill>
                  <a:srgbClr val="202124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.</a:t>
            </a:r>
            <a:endParaRPr lang="pl-PL" dirty="0">
              <a:effectLst>
                <a:outerShdw blurRad="50800" dist="50800" dir="5400000" algn="ctr" rotWithShape="0">
                  <a:schemeClr val="accent1"/>
                </a:outerShdw>
              </a:effectLst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839355" y="341857"/>
            <a:ext cx="3996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6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British</a:t>
            </a:r>
            <a:r>
              <a:rPr lang="pl-PL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Isles</a:t>
            </a:r>
            <a:endParaRPr lang="pl-PL" sz="5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8" name="Picture 4" descr="Mapa świata — Wektor stock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1" y="1677143"/>
            <a:ext cx="7660148" cy="42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erścień 11"/>
          <p:cNvSpPr/>
          <p:nvPr/>
        </p:nvSpPr>
        <p:spPr>
          <a:xfrm>
            <a:off x="3719053" y="2174555"/>
            <a:ext cx="607902" cy="408988"/>
          </a:xfrm>
          <a:prstGeom prst="donut">
            <a:avLst>
              <a:gd name="adj" fmla="val 994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8" name="Obraz 17" descr="Anglia – Wikipedia, wolna encyklo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50" y="2093118"/>
            <a:ext cx="4415036" cy="33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  <p:sndAc>
          <p:stSnd>
            <p:snd r:embed="rId2" name="click.wav"/>
          </p:stSnd>
        </p:sndAc>
      </p:transition>
    </mc:Choice>
    <mc:Fallback xmlns="">
      <p:transition spd="slow" advClick="0" advTm="15000">
        <p:circl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92866" y="110836"/>
            <a:ext cx="818277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SCOTLAND- </a:t>
            </a:r>
            <a:r>
              <a:rPr lang="pl-PL" sz="56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g</a:t>
            </a:r>
            <a:r>
              <a:rPr lang="pl-PL" sz="56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eneral</a:t>
            </a:r>
            <a:r>
              <a:rPr lang="pl-PL" sz="56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6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information</a:t>
            </a:r>
            <a:r>
              <a:rPr lang="pl-PL" sz="56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6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6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pic>
        <p:nvPicPr>
          <p:cNvPr id="6148" name="Picture 4" descr="Flaga Szkocj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4" y="180204"/>
            <a:ext cx="2245632" cy="1346502"/>
          </a:xfrm>
          <a:prstGeom prst="rect">
            <a:avLst/>
          </a:prstGeom>
          <a:noFill/>
          <a:ln w="19050">
            <a:solidFill>
              <a:schemeClr val="tx1"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04762" y="2339734"/>
            <a:ext cx="38103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pl-PL" dirty="0" smtClean="0"/>
              <a:t> </a:t>
            </a:r>
            <a:r>
              <a:rPr lang="pl-PL" dirty="0" smtClean="0">
                <a:latin typeface="Comic Sans MS" panose="030F0702030302020204" pitchFamily="66" charset="0"/>
              </a:rPr>
              <a:t>Scotland </a:t>
            </a:r>
            <a:r>
              <a:rPr lang="pl-PL" dirty="0" err="1" smtClean="0">
                <a:latin typeface="Comic Sans MS" panose="030F0702030302020204" pitchFamily="66" charset="0"/>
              </a:rPr>
              <a:t>it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takes</a:t>
            </a:r>
            <a:r>
              <a:rPr lang="pl-PL" dirty="0" smtClean="0">
                <a:latin typeface="Comic Sans MS" panose="030F0702030302020204" pitchFamily="66" charset="0"/>
              </a:rPr>
              <a:t> the Surface 78,8</a:t>
            </a:r>
            <a:r>
              <a:rPr lang="pl-PL" dirty="0">
                <a:latin typeface="Comic Sans MS" panose="030F0702030302020204" pitchFamily="66" charset="0"/>
              </a:rPr>
              <a:t>  tyś. km</a:t>
            </a:r>
            <a:r>
              <a:rPr lang="pl-PL" baseline="30000" dirty="0">
                <a:latin typeface="Comic Sans MS" panose="030F0702030302020204" pitchFamily="66" charset="0"/>
              </a:rPr>
              <a:t>2</a:t>
            </a:r>
            <a:r>
              <a:rPr lang="pl-PL" dirty="0">
                <a:latin typeface="Comic Sans MS" panose="030F0702030302020204" pitchFamily="66" charset="0"/>
              </a:rPr>
              <a:t> </a:t>
            </a:r>
            <a:r>
              <a:rPr lang="pl-PL" dirty="0" smtClean="0">
                <a:latin typeface="Comic Sans MS" panose="030F0702030302020204" pitchFamily="66" charset="0"/>
              </a:rPr>
              <a:t>and </a:t>
            </a:r>
            <a:r>
              <a:rPr lang="pl-PL" dirty="0" err="1" smtClean="0">
                <a:latin typeface="Comic Sans MS" panose="030F0702030302020204" pitchFamily="66" charset="0"/>
              </a:rPr>
              <a:t>has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about</a:t>
            </a:r>
            <a:r>
              <a:rPr lang="pl-PL" dirty="0" smtClean="0">
                <a:latin typeface="Comic Sans MS" panose="030F0702030302020204" pitchFamily="66" charset="0"/>
              </a:rPr>
              <a:t>  </a:t>
            </a:r>
            <a:r>
              <a:rPr lang="pl-PL" dirty="0">
                <a:latin typeface="Comic Sans MS" panose="030F0702030302020204" pitchFamily="66" charset="0"/>
              </a:rPr>
              <a:t>6 mln </a:t>
            </a:r>
            <a:r>
              <a:rPr lang="pl-PL" dirty="0" err="1" smtClean="0">
                <a:latin typeface="Comic Sans MS" panose="030F0702030302020204" pitchFamily="66" charset="0"/>
              </a:rPr>
              <a:t>residents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pl-PL" dirty="0" err="1" smtClean="0">
                <a:latin typeface="Comic Sans MS" panose="030F0702030302020204" pitchFamily="66" charset="0"/>
              </a:rPr>
              <a:t>Landscape</a:t>
            </a:r>
            <a:r>
              <a:rPr lang="pl-PL" dirty="0" smtClean="0">
                <a:latin typeface="Comic Sans MS" panose="030F0702030302020204" pitchFamily="66" charset="0"/>
              </a:rPr>
              <a:t> in </a:t>
            </a:r>
            <a:r>
              <a:rPr lang="pl-PL" dirty="0" err="1" smtClean="0">
                <a:latin typeface="Comic Sans MS" panose="030F0702030302020204" pitchFamily="66" charset="0"/>
              </a:rPr>
              <a:t>overwhelming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parts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highlands</a:t>
            </a:r>
            <a:r>
              <a:rPr lang="pl-PL" dirty="0" smtClean="0">
                <a:latin typeface="Comic Sans MS" panose="030F0702030302020204" pitchFamily="66" charset="0"/>
              </a:rPr>
              <a:t> and </a:t>
            </a:r>
            <a:r>
              <a:rPr lang="pl-PL" dirty="0" err="1" smtClean="0">
                <a:latin typeface="Comic Sans MS" panose="030F0702030302020204" pitchFamily="66" charset="0"/>
              </a:rPr>
              <a:t>mountain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pl-PL" dirty="0" err="1" smtClean="0">
                <a:latin typeface="Comic Sans MS" panose="030F0702030302020204" pitchFamily="66" charset="0"/>
              </a:rPr>
              <a:t>Covers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northern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portion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islands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>
                <a:latin typeface="Comic Sans MS" panose="030F0702030302020204" pitchFamily="66" charset="0"/>
              </a:rPr>
              <a:t> </a:t>
            </a:r>
            <a:r>
              <a:rPr lang="pl-PL" dirty="0" smtClean="0">
                <a:latin typeface="Comic Sans MS" panose="030F0702030302020204" pitchFamily="66" charset="0"/>
              </a:rPr>
              <a:t>Great  Britain </a:t>
            </a:r>
            <a:r>
              <a:rPr lang="pl-PL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Hebrides</a:t>
            </a:r>
            <a:r>
              <a:rPr lang="pl-PL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,</a:t>
            </a:r>
            <a:r>
              <a:rPr lang="pl-PL" dirty="0" smtClean="0">
                <a:latin typeface="Comic Sans MS" panose="030F0702030302020204" pitchFamily="66" charset="0"/>
              </a:rPr>
              <a:t> </a:t>
            </a:r>
            <a:r>
              <a:rPr lang="pl-PL" dirty="0" err="1" smtClean="0">
                <a:solidFill>
                  <a:srgbClr val="FF3300"/>
                </a:solidFill>
                <a:latin typeface="Comic Sans MS" panose="030F0702030302020204" pitchFamily="66" charset="0"/>
              </a:rPr>
              <a:t>Orkney</a:t>
            </a:r>
            <a:r>
              <a:rPr lang="pl-PL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 </a:t>
            </a:r>
            <a:r>
              <a:rPr lang="pl-PL" dirty="0" smtClean="0">
                <a:latin typeface="Comic Sans MS" panose="030F0702030302020204" pitchFamily="66" charset="0"/>
              </a:rPr>
              <a:t>  and </a:t>
            </a:r>
            <a:r>
              <a:rPr lang="pl-PL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Shetland</a:t>
            </a:r>
            <a:endParaRPr lang="pl-PL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Capital : Edynburg</a:t>
            </a:r>
          </a:p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17" name="pole tekstowe 16"/>
          <p:cNvSpPr txBox="1"/>
          <p:nvPr/>
        </p:nvSpPr>
        <p:spPr>
          <a:xfrm>
            <a:off x="8186058" y="3164681"/>
            <a:ext cx="41365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pl-PL" dirty="0" err="1" smtClean="0">
                <a:latin typeface="Comic Sans MS" panose="030F0702030302020204" pitchFamily="66" charset="0"/>
              </a:rPr>
              <a:t>Biggest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city</a:t>
            </a:r>
            <a:r>
              <a:rPr lang="pl-PL" dirty="0" smtClean="0">
                <a:latin typeface="Comic Sans MS" panose="030F0702030302020204" pitchFamily="66" charset="0"/>
              </a:rPr>
              <a:t>  </a:t>
            </a:r>
            <a:r>
              <a:rPr lang="pl-PL" dirty="0" smtClean="0">
                <a:latin typeface="Comic Sans MS" panose="030F0702030302020204" pitchFamily="66" charset="0"/>
                <a:hlinkClick r:id="rId5" tooltip="Glasgow"/>
              </a:rPr>
              <a:t>Glasgow</a:t>
            </a:r>
            <a:r>
              <a:rPr lang="pl-PL" dirty="0" smtClean="0">
                <a:latin typeface="Comic Sans MS" panose="030F0702030302020204" pitchFamily="66" charset="0"/>
              </a:rPr>
              <a:t>.</a:t>
            </a:r>
          </a:p>
          <a:p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Language : English , scotch , greek, west </a:t>
            </a:r>
            <a:r>
              <a:rPr lang="pl-PL" dirty="0" err="1" smtClean="0">
                <a:latin typeface="Comic Sans MS" panose="030F0702030302020204" pitchFamily="66" charset="0"/>
              </a:rPr>
              <a:t>germanic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endParaRPr lang="pl-PL" dirty="0">
              <a:latin typeface="Comic Sans MS" panose="030F0702030302020204" pitchFamily="66" charset="0"/>
            </a:endParaRPr>
          </a:p>
          <a:p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pl-PL" dirty="0" err="1" smtClean="0">
                <a:latin typeface="Comic Sans MS" panose="030F0702030302020204" pitchFamily="66" charset="0"/>
              </a:rPr>
              <a:t>Antherm</a:t>
            </a:r>
            <a:r>
              <a:rPr lang="pl-PL" dirty="0" smtClean="0">
                <a:latin typeface="Comic Sans MS" panose="030F0702030302020204" pitchFamily="66" charset="0"/>
              </a:rPr>
              <a:t> : </a:t>
            </a:r>
            <a:r>
              <a:rPr lang="pl-PL" dirty="0">
                <a:latin typeface="Comic Sans MS" panose="030F0702030302020204" pitchFamily="66" charset="0"/>
              </a:rPr>
              <a:t> „Flower of Scotland</a:t>
            </a:r>
            <a:r>
              <a:rPr lang="pl-PL" dirty="0" smtClean="0">
                <a:latin typeface="Comic Sans MS" panose="030F0702030302020204" pitchFamily="66" charset="0"/>
              </a:rPr>
              <a:t>”</a:t>
            </a:r>
          </a:p>
          <a:p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pl-PL" dirty="0">
                <a:latin typeface="Comic Sans MS" panose="030F0702030302020204" pitchFamily="66" charset="0"/>
              </a:rPr>
              <a:t>Patron: </a:t>
            </a:r>
            <a:r>
              <a:rPr lang="pl-PL" dirty="0" smtClean="0">
                <a:latin typeface="Comic Sans MS" panose="030F0702030302020204" pitchFamily="66" charset="0"/>
              </a:rPr>
              <a:t>Holy Andrew – </a:t>
            </a:r>
            <a:r>
              <a:rPr lang="pl-PL" dirty="0" err="1" smtClean="0">
                <a:latin typeface="Comic Sans MS" panose="030F0702030302020204" pitchFamily="66" charset="0"/>
              </a:rPr>
              <a:t>holiday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celebrated</a:t>
            </a:r>
            <a:r>
              <a:rPr lang="pl-PL" dirty="0" smtClean="0">
                <a:latin typeface="Comic Sans MS" panose="030F0702030302020204" pitchFamily="66" charset="0"/>
              </a:rPr>
              <a:t> 30 </a:t>
            </a:r>
            <a:r>
              <a:rPr lang="pl-PL" dirty="0" err="1" smtClean="0">
                <a:latin typeface="Comic Sans MS" panose="030F0702030302020204" pitchFamily="66" charset="0"/>
              </a:rPr>
              <a:t>november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</a:p>
          <a:p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Symbol: </a:t>
            </a:r>
            <a:r>
              <a:rPr lang="pl-PL" dirty="0" err="1" smtClean="0">
                <a:latin typeface="Comic Sans MS" panose="030F0702030302020204" pitchFamily="66" charset="0"/>
              </a:rPr>
              <a:t>thistle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4"/>
              </a:buBlip>
            </a:pPr>
            <a:endParaRPr lang="pl-PL" dirty="0" smtClean="0">
              <a:latin typeface="Comic Sans MS" panose="030F0702030302020204" pitchFamily="66" charset="0"/>
            </a:endParaRPr>
          </a:p>
        </p:txBody>
      </p:sp>
      <p:pic>
        <p:nvPicPr>
          <p:cNvPr id="6150" name="Picture 6" descr="Herb Szkocj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500" y="306942"/>
            <a:ext cx="1442907" cy="16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553920" y="1443601"/>
            <a:ext cx="1656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Flag </a:t>
            </a:r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9436042" y="1674553"/>
            <a:ext cx="18469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Arms</a:t>
            </a:r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pl-PL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152" name="Picture 8" descr="https://upload.wikimedia.org/wikipedia/commons/thumb/2/22/Stones_at_Callanish.jpg/480px-Stones_at_Callanis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46" y="1896166"/>
            <a:ext cx="2462464" cy="184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thumb/7/78/Orkney_Islands_by_Sentinel-2.jpg/376px-Orkney_Islands_by_Sentinel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60" y="2848678"/>
            <a:ext cx="1269306" cy="161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upload.wikimedia.org/wikipedia/commons/thumb/8/82/Aerial_view_of_North_Haven%2C_Fair_Isle_-_geograph.org.uk_-_17893.jpg/480px-Aerial_view_of_North_Haven%2C_Fair_Isle_-_geograph.org.uk_-_1789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91" y="4821588"/>
            <a:ext cx="2628827" cy="19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4170596" y="3753103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Callanish</a:t>
            </a:r>
            <a:r>
              <a:rPr lang="pl-PL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Stone</a:t>
            </a:r>
            <a:r>
              <a:rPr lang="pl-PL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Circles</a:t>
            </a:r>
            <a:r>
              <a:rPr lang="pl-PL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on Lewis </a:t>
            </a:r>
          </a:p>
          <a:p>
            <a:endParaRPr lang="pl-PL" sz="1200" dirty="0"/>
          </a:p>
        </p:txBody>
      </p:sp>
      <p:sp>
        <p:nvSpPr>
          <p:cNvPr id="15" name="Strzałka w dół 14"/>
          <p:cNvSpPr/>
          <p:nvPr/>
        </p:nvSpPr>
        <p:spPr>
          <a:xfrm rot="13962816">
            <a:off x="3467399" y="3611560"/>
            <a:ext cx="464773" cy="1169543"/>
          </a:xfrm>
          <a:prstGeom prst="downArrow">
            <a:avLst>
              <a:gd name="adj1" fmla="val 32721"/>
              <a:gd name="adj2" fmla="val 529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dół 25"/>
          <p:cNvSpPr/>
          <p:nvPr/>
        </p:nvSpPr>
        <p:spPr>
          <a:xfrm rot="15682647">
            <a:off x="4687049" y="2824648"/>
            <a:ext cx="482491" cy="3231893"/>
          </a:xfrm>
          <a:prstGeom prst="downArrow">
            <a:avLst>
              <a:gd name="adj1" fmla="val 32721"/>
              <a:gd name="adj2" fmla="val 52964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 w dół 26"/>
          <p:cNvSpPr/>
          <p:nvPr/>
        </p:nvSpPr>
        <p:spPr>
          <a:xfrm rot="18314035">
            <a:off x="3246922" y="5035926"/>
            <a:ext cx="348800" cy="980389"/>
          </a:xfrm>
          <a:prstGeom prst="downArrow">
            <a:avLst>
              <a:gd name="adj1" fmla="val 32721"/>
              <a:gd name="adj2" fmla="val 5296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03884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97531" y="185920"/>
            <a:ext cx="1074592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 – </a:t>
            </a:r>
            <a:r>
              <a:rPr lang="pl-PL" sz="60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t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histle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,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blubells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60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28099" y="2232123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rostokąt 2"/>
          <p:cNvSpPr/>
          <p:nvPr/>
        </p:nvSpPr>
        <p:spPr>
          <a:xfrm>
            <a:off x="3193489" y="1884932"/>
            <a:ext cx="5733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pl-PL" sz="24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national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flower of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cotland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is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thistle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a  </a:t>
            </a:r>
            <a:r>
              <a:rPr lang="pl-PL" sz="24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urple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flower with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spiky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leaves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that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hasbeen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used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as a symbol of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defense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 Scottish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blue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bells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are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also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shown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as the flower 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of Scotland.</a:t>
            </a:r>
          </a:p>
        </p:txBody>
      </p:sp>
      <p:pic>
        <p:nvPicPr>
          <p:cNvPr id="7170" name="Picture 2" descr="Plakat Szkocki oset. Symbol Szkocji • Pixers® - Żyjemy by zmienia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" b="7184"/>
          <a:stretch/>
        </p:blipFill>
        <p:spPr bwMode="auto">
          <a:xfrm>
            <a:off x="8845996" y="2099355"/>
            <a:ext cx="2808975" cy="393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humbs.dreamstime.com/x/scottish-heart-thistle-tattoo-symbol-cute-315141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05" y="4763542"/>
            <a:ext cx="2102554" cy="19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zwoneczki :) - dyskusje na Garnek.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0" y="2284303"/>
            <a:ext cx="2815228" cy="37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laga Szkocj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0" y="187842"/>
            <a:ext cx="1706613" cy="1023301"/>
          </a:xfrm>
          <a:prstGeom prst="rect">
            <a:avLst/>
          </a:prstGeom>
          <a:noFill/>
          <a:ln w="19050">
            <a:solidFill>
              <a:schemeClr val="tx1"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18659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09768" y="209597"/>
            <a:ext cx="113263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  – </a:t>
            </a:r>
            <a:r>
              <a:rPr lang="pl-PL" sz="5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aint Andrew  </a:t>
            </a:r>
            <a:endParaRPr lang="pl-PL" sz="54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28099" y="2232123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4" name="Prostokąt 3"/>
          <p:cNvSpPr/>
          <p:nvPr/>
        </p:nvSpPr>
        <p:spPr>
          <a:xfrm>
            <a:off x="40915" y="1821800"/>
            <a:ext cx="5519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SzPct val="121000"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The </a:t>
            </a:r>
            <a:r>
              <a:rPr lang="en-US" dirty="0">
                <a:solidFill>
                  <a:srgbClr val="202122"/>
                </a:solidFill>
                <a:latin typeface="Comic Sans MS" panose="030F0702030302020204" pitchFamily="66" charset="0"/>
              </a:rPr>
              <a:t>apostle Andrew was condemned to martyrdom for preaching the Gospel. </a:t>
            </a:r>
            <a:endParaRPr lang="pl-PL" dirty="0">
              <a:solidFill>
                <a:srgbClr val="202122"/>
              </a:solidFill>
              <a:latin typeface="Comic Sans MS" panose="030F0702030302020204" pitchFamily="66" charset="0"/>
            </a:endParaRPr>
          </a:p>
          <a:p>
            <a:pPr marL="285750" indent="-285750">
              <a:buClr>
                <a:srgbClr val="FFC000"/>
              </a:buClr>
              <a:buSzPct val="121000"/>
              <a:buFont typeface="Wingdings" panose="05000000000000000000" pitchFamily="2" charset="2"/>
              <a:buChar char="v"/>
            </a:pPr>
            <a:endParaRPr lang="pl-PL" dirty="0" smtClean="0">
              <a:solidFill>
                <a:srgbClr val="202122"/>
              </a:solidFill>
              <a:latin typeface="Comic Sans MS" panose="030F0702030302020204" pitchFamily="66" charset="0"/>
            </a:endParaRPr>
          </a:p>
          <a:p>
            <a:pPr marL="285750" indent="-285750">
              <a:buClr>
                <a:srgbClr val="FFC000"/>
              </a:buClr>
              <a:buSzPct val="121000"/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It </a:t>
            </a:r>
            <a:r>
              <a:rPr lang="en-US" dirty="0">
                <a:solidFill>
                  <a:srgbClr val="202122"/>
                </a:solidFill>
                <a:latin typeface="Comic Sans MS" panose="030F0702030302020204" pitchFamily="66" charset="0"/>
              </a:rPr>
              <a:t>was stretched on an X-shaped cross. The cross was later called St. Andrew's Cross.</a:t>
            </a:r>
            <a:endParaRPr lang="pl-PL" dirty="0" smtClean="0">
              <a:solidFill>
                <a:srgbClr val="202122"/>
              </a:solidFill>
              <a:latin typeface="Comic Sans MS" panose="030F0702030302020204" pitchFamily="66" charset="0"/>
            </a:endParaRPr>
          </a:p>
          <a:p>
            <a:pPr marL="285750" indent="-285750">
              <a:buClr>
                <a:srgbClr val="FFC000"/>
              </a:buClr>
              <a:buSzPct val="121000"/>
              <a:buFont typeface="Wingdings" panose="05000000000000000000" pitchFamily="2" charset="2"/>
              <a:buChar char="v"/>
            </a:pPr>
            <a:endParaRPr lang="pl-PL" dirty="0" smtClean="0">
              <a:solidFill>
                <a:srgbClr val="202122"/>
              </a:solidFill>
              <a:latin typeface="Comic Sans MS" panose="030F0702030302020204" pitchFamily="66" charset="0"/>
            </a:endParaRPr>
          </a:p>
          <a:p>
            <a:pPr marL="285750" indent="-285750">
              <a:buClr>
                <a:srgbClr val="FFC000"/>
              </a:buClr>
              <a:buSzPct val="121000"/>
              <a:buFont typeface="Wingdings" panose="05000000000000000000" pitchFamily="2" charset="2"/>
              <a:buChar char="v"/>
            </a:pPr>
            <a:r>
              <a:rPr lang="pl-PL" altLang="pl-PL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St. 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Andrew was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killed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on the cross on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November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30, 60 CE.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that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why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this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day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falls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on the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celebration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of the patron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saint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.</a:t>
            </a:r>
            <a:r>
              <a:rPr lang="pl-PL" altLang="pl-PL" sz="800" dirty="0">
                <a:latin typeface="Comic Sans MS" panose="030F0702030302020204" pitchFamily="66" charset="0"/>
              </a:rPr>
              <a:t> </a:t>
            </a:r>
            <a:endParaRPr lang="pl-PL" dirty="0" smtClean="0">
              <a:latin typeface="Comic Sans MS" panose="030F0702030302020204" pitchFamily="66" charset="0"/>
            </a:endParaRPr>
          </a:p>
          <a:p>
            <a:pPr>
              <a:buClr>
                <a:srgbClr val="FFC000"/>
              </a:buClr>
              <a:buSzPct val="121000"/>
            </a:pPr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FFC000"/>
              </a:buClr>
              <a:buSzPct val="121000"/>
              <a:buFont typeface="Wingdings" panose="05000000000000000000" pitchFamily="2" charset="2"/>
              <a:buChar char="v"/>
            </a:pP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altLang="pl-PL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On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this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day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, the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Scots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hold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all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sorts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of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traditional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religious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and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state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celebrations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. Most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cities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have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concerts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and dance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parties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where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bagpipe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bands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take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to the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streets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and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wear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the </a:t>
            </a:r>
            <a:r>
              <a:rPr lang="pl-PL" altLang="pl-PL" dirty="0" err="1">
                <a:solidFill>
                  <a:srgbClr val="202124"/>
                </a:solidFill>
                <a:latin typeface="Comic Sans MS" panose="030F0702030302020204" pitchFamily="66" charset="0"/>
              </a:rPr>
              <a:t>traditional</a:t>
            </a:r>
            <a:r>
              <a:rPr lang="pl-PL" altLang="pl-PL" dirty="0">
                <a:solidFill>
                  <a:srgbClr val="202124"/>
                </a:solidFill>
                <a:latin typeface="Comic Sans MS" panose="030F0702030302020204" pitchFamily="66" charset="0"/>
              </a:rPr>
              <a:t> Scottish tartan kilt.</a:t>
            </a:r>
            <a:r>
              <a:rPr lang="pl-PL" altLang="pl-PL" sz="800" dirty="0">
                <a:latin typeface="Comic Sans MS" panose="030F0702030302020204" pitchFamily="66" charset="0"/>
              </a:rPr>
              <a:t> </a:t>
            </a:r>
            <a:endParaRPr lang="pl-PL" altLang="pl-PL" sz="1400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FFC000"/>
              </a:buClr>
              <a:buSzPct val="121000"/>
              <a:buFont typeface="Wingdings" panose="05000000000000000000" pitchFamily="2" charset="2"/>
              <a:buChar char="v"/>
            </a:pPr>
            <a:endParaRPr lang="pl-PL" dirty="0">
              <a:solidFill>
                <a:srgbClr val="20212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dzien sw andrzeja szkoc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42" y="1158261"/>
            <a:ext cx="5486403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519141" y="3695940"/>
            <a:ext cx="40180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SzPct val="122000"/>
              <a:buFont typeface="Wingdings" panose="05000000000000000000" pitchFamily="2" charset="2"/>
              <a:buChar char="v"/>
            </a:pPr>
            <a:r>
              <a:rPr lang="pl-PL" dirty="0" err="1" smtClean="0">
                <a:latin typeface="Comic Sans MS" panose="030F0702030302020204" pitchFamily="66" charset="0"/>
              </a:rPr>
              <a:t>St.Andrew</a:t>
            </a:r>
            <a:r>
              <a:rPr lang="pl-PL" dirty="0" smtClean="0">
                <a:latin typeface="Comic Sans MS" panose="030F0702030302020204" pitchFamily="66" charset="0"/>
              </a:rPr>
              <a:t> was a </a:t>
            </a:r>
            <a:r>
              <a:rPr lang="pl-PL" dirty="0" err="1" smtClean="0">
                <a:latin typeface="Comic Sans MS" panose="030F0702030302020204" pitchFamily="66" charset="0"/>
              </a:rPr>
              <a:t>fisherman</a:t>
            </a:r>
            <a:r>
              <a:rPr lang="pl-PL" dirty="0" smtClean="0">
                <a:latin typeface="Comic Sans MS" panose="030F0702030302020204" pitchFamily="66" charset="0"/>
              </a:rPr>
              <a:t> , </a:t>
            </a:r>
            <a:r>
              <a:rPr lang="pl-PL" dirty="0" err="1" smtClean="0">
                <a:latin typeface="Comic Sans MS" panose="030F0702030302020204" pitchFamily="66" charset="0"/>
              </a:rPr>
              <a:t>sothe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traditional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dishes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serred</a:t>
            </a:r>
            <a:r>
              <a:rPr lang="pl-PL" dirty="0" smtClean="0">
                <a:latin typeface="Comic Sans MS" panose="030F0702030302020204" pitchFamily="66" charset="0"/>
              </a:rPr>
              <a:t> on scottish </a:t>
            </a:r>
            <a:r>
              <a:rPr lang="pl-PL" dirty="0" err="1" smtClean="0">
                <a:latin typeface="Comic Sans MS" panose="030F0702030302020204" pitchFamily="66" charset="0"/>
              </a:rPr>
              <a:t>tables</a:t>
            </a:r>
            <a:r>
              <a:rPr lang="pl-PL" dirty="0" smtClean="0">
                <a:latin typeface="Comic Sans MS" panose="030F0702030302020204" pitchFamily="66" charset="0"/>
              </a:rPr>
              <a:t> and in </a:t>
            </a:r>
            <a:r>
              <a:rPr lang="pl-PL" dirty="0" err="1" smtClean="0">
                <a:latin typeface="Comic Sans MS" panose="030F0702030302020204" pitchFamily="66" charset="0"/>
              </a:rPr>
              <a:t>restarans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that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day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are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fish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  <a:r>
              <a:rPr lang="pl-PL" dirty="0" err="1" smtClean="0">
                <a:latin typeface="Comic Sans MS" panose="030F0702030302020204" pitchFamily="66" charset="0"/>
              </a:rPr>
              <a:t>dishes</a:t>
            </a:r>
            <a:r>
              <a:rPr lang="pl-PL" dirty="0" smtClean="0">
                <a:latin typeface="Comic Sans MS" panose="030F0702030302020204" pitchFamily="66" charset="0"/>
              </a:rPr>
              <a:t> </a:t>
            </a:r>
          </a:p>
          <a:p>
            <a:endParaRPr lang="pl-PL" dirty="0"/>
          </a:p>
        </p:txBody>
      </p:sp>
      <p:pic>
        <p:nvPicPr>
          <p:cNvPr id="10244" name="Picture 4" descr="Lion Lamb Blog -- David Mundy: The Cross Still Mat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200" y="3388446"/>
            <a:ext cx="2547982" cy="30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Jaź - Leuciscus idus - Opis ryby w Atlasie Ryb onlin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t="30667" r="9043" b="28997"/>
          <a:stretch/>
        </p:blipFill>
        <p:spPr bwMode="auto">
          <a:xfrm>
            <a:off x="6082184" y="5173688"/>
            <a:ext cx="3280844" cy="13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laga Szkocj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5" y="159611"/>
            <a:ext cx="1706613" cy="1023301"/>
          </a:xfrm>
          <a:prstGeom prst="rect">
            <a:avLst/>
          </a:prstGeom>
          <a:noFill/>
          <a:ln w="19050">
            <a:solidFill>
              <a:schemeClr val="tx1"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0372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00984" y="164815"/>
            <a:ext cx="113263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SCOTLAND-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regional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culture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  <a:endParaRPr lang="pl-PL" sz="60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28099" y="2232123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ole tekstowe 2"/>
          <p:cNvSpPr txBox="1"/>
          <p:nvPr/>
        </p:nvSpPr>
        <p:spPr>
          <a:xfrm>
            <a:off x="253946" y="1262627"/>
            <a:ext cx="660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SzPct val="127000"/>
              <a:buFont typeface="Wingdings" panose="05000000000000000000" pitchFamily="2" charset="2"/>
              <a:buChar char="ü"/>
            </a:pPr>
            <a:r>
              <a:rPr lang="en-US" sz="2000" dirty="0"/>
              <a:t>Scotland is the greatest administrative separateness, it has its own parliament, education and judiciary, as well as traditional folklore</a:t>
            </a:r>
            <a:endParaRPr lang="pl-PL" sz="2000" dirty="0" smtClean="0"/>
          </a:p>
          <a:p>
            <a:pPr marL="342900" indent="-342900">
              <a:buClr>
                <a:srgbClr val="FF0000"/>
              </a:buClr>
              <a:buSzPct val="127000"/>
              <a:buFont typeface="Wingdings" panose="05000000000000000000" pitchFamily="2" charset="2"/>
              <a:buChar char="ü"/>
            </a:pPr>
            <a:r>
              <a:rPr lang="en-US" sz="2000" dirty="0"/>
              <a:t>A special feature of Scottish society is the clan system, distinguished by its distinctiveness:</a:t>
            </a:r>
            <a:r>
              <a:rPr lang="pl-PL" sz="2000" dirty="0" smtClean="0"/>
              <a:t> 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761946" y="287845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SzPct val="132000"/>
              <a:buFont typeface="Wingdings" panose="05000000000000000000" pitchFamily="2" charset="2"/>
              <a:buChar char="Ø"/>
            </a:pPr>
            <a:r>
              <a:rPr lang="pl-PL" sz="2000" dirty="0" err="1"/>
              <a:t>costumes</a:t>
            </a:r>
            <a:r>
              <a:rPr lang="pl-PL" sz="2000" dirty="0"/>
              <a:t>, </a:t>
            </a:r>
            <a:r>
              <a:rPr lang="pl-PL" sz="2000" dirty="0" err="1"/>
              <a:t>including</a:t>
            </a:r>
            <a:r>
              <a:rPr lang="pl-PL" sz="2000" dirty="0"/>
              <a:t> </a:t>
            </a:r>
            <a:r>
              <a:rPr lang="pl-PL" sz="2000" dirty="0" err="1"/>
              <a:t>famous</a:t>
            </a:r>
            <a:r>
              <a:rPr lang="pl-PL" sz="2000" dirty="0"/>
              <a:t> </a:t>
            </a:r>
            <a:r>
              <a:rPr lang="pl-PL" sz="2000" dirty="0" err="1" smtClean="0"/>
              <a:t>ones</a:t>
            </a:r>
            <a:r>
              <a:rPr lang="pl-PL" sz="2000" dirty="0" smtClean="0"/>
              <a:t>  </a:t>
            </a:r>
            <a:r>
              <a:rPr lang="pl-PL" sz="2000" b="1" dirty="0" smtClean="0">
                <a:solidFill>
                  <a:srgbClr val="FF0000"/>
                </a:solidFill>
              </a:rPr>
              <a:t>KILTS </a:t>
            </a:r>
            <a:r>
              <a:rPr lang="pl-PL" sz="2000" b="1" dirty="0" smtClean="0"/>
              <a:t>,</a:t>
            </a:r>
            <a:r>
              <a:rPr lang="pl-PL" sz="2000" dirty="0" smtClean="0"/>
              <a:t> </a:t>
            </a:r>
          </a:p>
          <a:p>
            <a:pPr marL="285750" indent="-285750">
              <a:buClr>
                <a:srgbClr val="FF0000"/>
              </a:buClr>
              <a:buSzPct val="132000"/>
              <a:buFont typeface="Wingdings" panose="05000000000000000000" pitchFamily="2" charset="2"/>
              <a:buChar char="Ø"/>
            </a:pPr>
            <a:r>
              <a:rPr lang="pl-PL" sz="2000" dirty="0" err="1"/>
              <a:t>piper</a:t>
            </a:r>
            <a:r>
              <a:rPr lang="pl-PL" sz="2000" dirty="0"/>
              <a:t> </a:t>
            </a:r>
            <a:r>
              <a:rPr lang="pl-PL" sz="2000" dirty="0" err="1"/>
              <a:t>competitions</a:t>
            </a:r>
            <a:r>
              <a:rPr lang="pl-PL" sz="2000" dirty="0"/>
              <a:t>, </a:t>
            </a:r>
            <a:endParaRPr lang="pl-PL" sz="2000" dirty="0" smtClean="0"/>
          </a:p>
          <a:p>
            <a:pPr marL="285750" indent="-285750">
              <a:buClr>
                <a:srgbClr val="FF0000"/>
              </a:buClr>
              <a:buSzPct val="132000"/>
              <a:buFont typeface="Wingdings" panose="05000000000000000000" pitchFamily="2" charset="2"/>
              <a:buChar char="Ø"/>
            </a:pPr>
            <a:r>
              <a:rPr lang="en-US" sz="2000" dirty="0" smtClean="0"/>
              <a:t>skill </a:t>
            </a:r>
            <a:r>
              <a:rPr lang="en-US" sz="2000" dirty="0"/>
              <a:t>games, including throwing pine </a:t>
            </a:r>
            <a:r>
              <a:rPr lang="en-US" sz="2000" dirty="0" smtClean="0"/>
              <a:t>trunks</a:t>
            </a:r>
            <a:r>
              <a:rPr lang="pl-PL" sz="2000" dirty="0"/>
              <a:t>,</a:t>
            </a:r>
            <a:endParaRPr lang="pl-PL" sz="2000" dirty="0" smtClean="0"/>
          </a:p>
          <a:p>
            <a:pPr marL="285750" indent="-285750">
              <a:buClr>
                <a:srgbClr val="FF0000"/>
              </a:buClr>
              <a:buSzPct val="132000"/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CEILIDH</a:t>
            </a:r>
            <a:r>
              <a:rPr lang="en-US" sz="2000" dirty="0" smtClean="0"/>
              <a:t> </a:t>
            </a:r>
            <a:r>
              <a:rPr lang="en-US" sz="2000" dirty="0"/>
              <a:t>social meetings, rich in music and folk dance</a:t>
            </a:r>
            <a:r>
              <a:rPr lang="en-US" sz="2000" dirty="0" smtClean="0"/>
              <a:t>.</a:t>
            </a:r>
            <a:r>
              <a:rPr lang="pl-PL" sz="2000" dirty="0" smtClean="0"/>
              <a:t> </a:t>
            </a:r>
            <a:endParaRPr lang="pl-PL" sz="2000" dirty="0"/>
          </a:p>
        </p:txBody>
      </p:sp>
      <p:pic>
        <p:nvPicPr>
          <p:cNvPr id="8194" name="Picture 2" descr="Szkocki kilt - Niska cena na Allegro.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36" y="1203505"/>
            <a:ext cx="2344912" cy="312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udy - historia, odmiany - Muzyka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31" y="4537650"/>
            <a:ext cx="2905943" cy="21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highlanddance.ch/dms/highland-dancing/Previous-Ceilidhs/ais_IMG_28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18" y="4800121"/>
            <a:ext cx="26574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Szkocja: Zmagania z przeszłością. Highland Games, czyli szkockie tradycje w  pigułce - Podroze.se.p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376001"/>
            <a:ext cx="3242819" cy="229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laga Szkocj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1" y="180204"/>
            <a:ext cx="1706613" cy="1023301"/>
          </a:xfrm>
          <a:prstGeom prst="rect">
            <a:avLst/>
          </a:prstGeom>
          <a:noFill/>
          <a:ln w="19050">
            <a:solidFill>
              <a:schemeClr val="tx1"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20086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28330" y="106597"/>
            <a:ext cx="1092442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SCOTLAND–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regional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culture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4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28099" y="2232123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4" name="Prostokąt 3"/>
          <p:cNvSpPr/>
          <p:nvPr/>
        </p:nvSpPr>
        <p:spPr>
          <a:xfrm>
            <a:off x="174283" y="2039079"/>
            <a:ext cx="51669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31000"/>
              <a:buBlip>
                <a:blip r:embed="rId3"/>
              </a:buBlip>
            </a:pP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A popular Scottish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folk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song , to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which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he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wrote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the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next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in 1788 </a:t>
            </a:r>
            <a:r>
              <a:rPr lang="pl-PL" sz="2400" dirty="0">
                <a:solidFill>
                  <a:srgbClr val="202122"/>
                </a:solidFill>
                <a:latin typeface="Comic Sans MS" panose="030F0702030302020204" pitchFamily="66" charset="0"/>
              </a:rPr>
              <a:t> </a:t>
            </a:r>
            <a:r>
              <a:rPr lang="pl-PL" sz="2400" dirty="0">
                <a:solidFill>
                  <a:srgbClr val="0645AD"/>
                </a:solidFill>
                <a:latin typeface="Comic Sans MS" panose="030F0702030302020204" pitchFamily="66" charset="0"/>
              </a:rPr>
              <a:t>Robert Burns</a:t>
            </a:r>
            <a:r>
              <a:rPr lang="pl-PL" sz="2400" dirty="0">
                <a:solidFill>
                  <a:srgbClr val="202122"/>
                </a:solidFill>
                <a:latin typeface="Comic Sans MS" panose="030F0702030302020204" pitchFamily="66" charset="0"/>
              </a:rPr>
              <a:t>. 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It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is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traditionally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song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during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the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Hogmany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(Scottish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equiralent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of </a:t>
            </a:r>
            <a:r>
              <a:rPr lang="pl-PL" sz="2400" dirty="0">
                <a:solidFill>
                  <a:srgbClr val="202122"/>
                </a:solidFill>
                <a:latin typeface="Comic Sans MS" panose="030F0702030302020204" pitchFamily="66" charset="0"/>
              </a:rPr>
              <a:t> </a:t>
            </a:r>
            <a:r>
              <a:rPr lang="pl-PL" sz="2400" dirty="0" smtClean="0">
                <a:solidFill>
                  <a:srgbClr val="0645AD"/>
                </a:solidFill>
                <a:latin typeface="Comic Sans MS" panose="030F0702030302020204" pitchFamily="66" charset="0"/>
              </a:rPr>
              <a:t>Sylwestra )  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and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during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the New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Year’s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Eve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in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Angle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Saxon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counties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buSzPct val="131000"/>
            </a:pPr>
            <a:endParaRPr lang="pl-PL" sz="2400" dirty="0" smtClean="0">
              <a:solidFill>
                <a:srgbClr val="202122"/>
              </a:solidFill>
              <a:latin typeface="Comic Sans MS" panose="030F0702030302020204" pitchFamily="66" charset="0"/>
            </a:endParaRPr>
          </a:p>
          <a:p>
            <a:pPr marL="342900" indent="-342900">
              <a:buSzPct val="131000"/>
              <a:buBlip>
                <a:blip r:embed="rId3"/>
              </a:buBlip>
            </a:pP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It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is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one of the most popular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any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most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frequently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performed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songs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in the </a:t>
            </a:r>
            <a:r>
              <a:rPr lang="pl-PL" sz="2400" dirty="0" err="1" smtClean="0">
                <a:solidFill>
                  <a:srgbClr val="202122"/>
                </a:solidFill>
                <a:latin typeface="Comic Sans MS" panose="030F0702030302020204" pitchFamily="66" charset="0"/>
              </a:rPr>
              <a:t>world</a:t>
            </a:r>
            <a:r>
              <a:rPr lang="pl-PL" sz="2400" dirty="0" smtClean="0">
                <a:solidFill>
                  <a:srgbClr val="202122"/>
                </a:solidFill>
                <a:latin typeface="Comic Sans MS" panose="030F0702030302020204" pitchFamily="66" charset="0"/>
              </a:rPr>
              <a:t> . </a:t>
            </a:r>
            <a:endParaRPr lang="pl-PL" sz="2400" b="0" i="0" dirty="0">
              <a:solidFill>
                <a:srgbClr val="202122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37895" y="1364315"/>
            <a:ext cx="2196692" cy="477054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Auld</a:t>
            </a:r>
            <a:r>
              <a:rPr lang="pl-PL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Lang </a:t>
            </a:r>
            <a:r>
              <a:rPr lang="pl-PL" sz="2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Syne</a:t>
            </a:r>
            <a:endParaRPr lang="pl-PL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266" name="Picture 2" descr="http://www.poezija.ezgeta.com/Auld_Copyright_Carmen_Ezget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939" y="1308794"/>
            <a:ext cx="3155812" cy="22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-media-cache-ak0.pinimg.com/236x/e3/08/ce/e308cea96e496b5d2beba379e92718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882" y="4317648"/>
            <a:ext cx="168592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Auld Lang Syne Gitara klasyczna, Gitara - Partytury - Cantorion - Darmowe  partytury, nuty &amp; koncer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73" y="1382516"/>
            <a:ext cx="344805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laga Szkocj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8" y="186638"/>
            <a:ext cx="1706613" cy="1023301"/>
          </a:xfrm>
          <a:prstGeom prst="rect">
            <a:avLst/>
          </a:prstGeom>
          <a:noFill/>
          <a:ln w="19050">
            <a:solidFill>
              <a:schemeClr val="tx1"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21494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28330" y="106597"/>
            <a:ext cx="1092442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 – popular </a:t>
            </a:r>
            <a:r>
              <a:rPr lang="pl-PL" sz="5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food </a:t>
            </a:r>
            <a:endParaRPr lang="pl-PL" sz="54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28099" y="2232123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pic>
        <p:nvPicPr>
          <p:cNvPr id="11" name="Picture 4" descr="Flaga Szkocj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8" y="186638"/>
            <a:ext cx="1706613" cy="1023301"/>
          </a:xfrm>
          <a:prstGeom prst="rect">
            <a:avLst/>
          </a:prstGeom>
          <a:noFill/>
          <a:ln w="19050">
            <a:solidFill>
              <a:schemeClr val="tx1"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937894" y="2047456"/>
            <a:ext cx="4667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Haggis</a:t>
            </a:r>
            <a:r>
              <a:rPr lang="pl-PL" b="1" dirty="0" smtClean="0">
                <a:solidFill>
                  <a:srgbClr val="443F3F"/>
                </a:solidFill>
                <a:latin typeface="GoogleSansBold"/>
              </a:rPr>
              <a:t> </a:t>
            </a:r>
            <a:r>
              <a:rPr lang="pl-PL" b="1" dirty="0">
                <a:solidFill>
                  <a:srgbClr val="443F3F"/>
                </a:solidFill>
                <a:latin typeface="GoogleSansBold"/>
              </a:rPr>
              <a:t>- </a:t>
            </a:r>
            <a:r>
              <a:rPr lang="pl-PL" b="1" dirty="0" err="1">
                <a:latin typeface="GoogleSansBold"/>
              </a:rPr>
              <a:t>finely</a:t>
            </a:r>
            <a:r>
              <a:rPr lang="pl-PL" b="1" dirty="0">
                <a:latin typeface="GoogleSansBold"/>
              </a:rPr>
              <a:t> </a:t>
            </a:r>
            <a:r>
              <a:rPr lang="pl-PL" b="1" dirty="0" err="1">
                <a:latin typeface="GoogleSansBold"/>
              </a:rPr>
              <a:t>chopped</a:t>
            </a:r>
            <a:r>
              <a:rPr lang="pl-PL" b="1" dirty="0">
                <a:latin typeface="GoogleSansBold"/>
              </a:rPr>
              <a:t> </a:t>
            </a:r>
            <a:r>
              <a:rPr lang="pl-PL" b="1" dirty="0" err="1">
                <a:latin typeface="GoogleSansBold"/>
              </a:rPr>
              <a:t>sheep</a:t>
            </a:r>
            <a:r>
              <a:rPr lang="pl-PL" b="1" dirty="0">
                <a:latin typeface="GoogleSansBold"/>
              </a:rPr>
              <a:t> </a:t>
            </a:r>
            <a:r>
              <a:rPr lang="pl-PL" b="1" dirty="0" err="1" smtClean="0">
                <a:latin typeface="GoogleSansBold"/>
              </a:rPr>
              <a:t>offal</a:t>
            </a:r>
            <a:r>
              <a:rPr lang="pl-PL" b="1" dirty="0" smtClean="0">
                <a:latin typeface="GoogleSansBold"/>
              </a:rPr>
              <a:t> </a:t>
            </a:r>
            <a:r>
              <a:rPr lang="en-US" b="1" dirty="0">
                <a:latin typeface="GoogleSansBold"/>
              </a:rPr>
              <a:t>mixed with fat, oats and a handful of secret spices</a:t>
            </a:r>
            <a:endParaRPr lang="pl-PL" b="1" i="0" dirty="0">
              <a:effectLst/>
              <a:latin typeface="GoogleSansBold"/>
            </a:endParaRPr>
          </a:p>
        </p:txBody>
      </p:sp>
      <p:pic>
        <p:nvPicPr>
          <p:cNvPr id="2050" name="Picture 2" descr="Haggis - narodowe szkockie danie – Martynos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62" y="1363339"/>
            <a:ext cx="2487649" cy="18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937894" y="3789130"/>
            <a:ext cx="7864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Neeps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 and </a:t>
            </a:r>
            <a:r>
              <a:rPr lang="pl-PL" b="1" dirty="0" err="1" smtClean="0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tatties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 - </a:t>
            </a:r>
            <a:r>
              <a:rPr lang="pl-PL" b="1" dirty="0" smtClean="0">
                <a:latin typeface="GoogleSansBold"/>
              </a:rPr>
              <a:t>s</a:t>
            </a:r>
            <a:r>
              <a:rPr lang="en-US" b="1" dirty="0" err="1" smtClean="0">
                <a:latin typeface="GoogleSansBold"/>
              </a:rPr>
              <a:t>weet</a:t>
            </a:r>
            <a:r>
              <a:rPr lang="en-US" b="1" dirty="0" smtClean="0">
                <a:latin typeface="GoogleSansBold"/>
              </a:rPr>
              <a:t> </a:t>
            </a:r>
            <a:r>
              <a:rPr lang="en-US" b="1" dirty="0">
                <a:latin typeface="GoogleSansBold"/>
              </a:rPr>
              <a:t>swede and potatoes. Addition to </a:t>
            </a:r>
            <a:r>
              <a:rPr lang="en-US" b="1" dirty="0" smtClean="0">
                <a:latin typeface="GoogleSansBold"/>
              </a:rPr>
              <a:t>haggis</a:t>
            </a:r>
            <a:endParaRPr lang="pl-PL" b="1" i="0" dirty="0">
              <a:solidFill>
                <a:schemeClr val="accent6">
                  <a:lumMod val="75000"/>
                </a:schemeClr>
              </a:solidFill>
              <a:effectLst/>
              <a:latin typeface="GoogleSansBold"/>
            </a:endParaRPr>
          </a:p>
        </p:txBody>
      </p:sp>
      <p:pic>
        <p:nvPicPr>
          <p:cNvPr id="2052" name="Picture 4" descr="szkockie potrawy, Neeps and tatties, brukiew, ziemniak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046" y="2774940"/>
            <a:ext cx="3196949" cy="239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937894" y="4829559"/>
            <a:ext cx="4667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Sticky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toffee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 </a:t>
            </a:r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  <a:latin typeface="GoogleSansBold"/>
              </a:rPr>
              <a:t>pudding - </a:t>
            </a:r>
            <a:r>
              <a:rPr lang="pl-PL" b="1" dirty="0" smtClean="0">
                <a:latin typeface="GoogleSansBold"/>
              </a:rPr>
              <a:t>d</a:t>
            </a:r>
            <a:r>
              <a:rPr lang="en-US" b="1" dirty="0" smtClean="0">
                <a:latin typeface="GoogleSansBold"/>
              </a:rPr>
              <a:t>ate </a:t>
            </a:r>
            <a:r>
              <a:rPr lang="en-US" b="1" dirty="0">
                <a:latin typeface="GoogleSansBold"/>
              </a:rPr>
              <a:t>cake served warm with toffee sauce and a scoop of vanilla ice cream</a:t>
            </a:r>
            <a:endParaRPr lang="pl-PL" b="1" i="0" dirty="0">
              <a:effectLst/>
              <a:latin typeface="GoogleSansBold"/>
            </a:endParaRPr>
          </a:p>
        </p:txBody>
      </p:sp>
      <p:pic>
        <p:nvPicPr>
          <p:cNvPr id="2054" name="Picture 6" descr="Sticky toffee pudding with spoon taken ou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62" y="4581799"/>
            <a:ext cx="2198737" cy="199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7802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099" y="293131"/>
            <a:ext cx="113263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SCOTLAND–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interesting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60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28099" y="2232123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rostokąt 2"/>
          <p:cNvSpPr/>
          <p:nvPr/>
        </p:nvSpPr>
        <p:spPr>
          <a:xfrm>
            <a:off x="601945" y="1218770"/>
            <a:ext cx="234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rgbClr val="FFFF00"/>
                </a:solidFill>
                <a:latin typeface="Oswald"/>
              </a:rPr>
              <a:t>The Fairy Pools, Isle of Skye</a:t>
            </a:r>
            <a:endParaRPr lang="en-US" sz="2400" b="0" i="0" dirty="0">
              <a:solidFill>
                <a:srgbClr val="FFFF00"/>
              </a:solidFill>
              <a:effectLst/>
              <a:latin typeface="Oswald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11200" y="2606076"/>
            <a:ext cx="15385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At foot of the Black </a:t>
            </a:r>
            <a:r>
              <a:rPr lang="en-US" dirty="0" err="1"/>
              <a:t>Cuillins</a:t>
            </a:r>
            <a:r>
              <a:rPr lang="en-US" dirty="0"/>
              <a:t> near </a:t>
            </a:r>
            <a:r>
              <a:rPr lang="en-US" dirty="0" err="1"/>
              <a:t>Glenbrittle</a:t>
            </a:r>
            <a:r>
              <a:rPr lang="en-US" dirty="0"/>
              <a:t> are the Fairy Pools, beautifully crystal clear blue pools on the River Brittle.</a:t>
            </a:r>
            <a:endParaRPr lang="pl-PL" dirty="0"/>
          </a:p>
        </p:txBody>
      </p:sp>
      <p:pic>
        <p:nvPicPr>
          <p:cNvPr id="12290" name="Picture 2" descr="https://zwiedzamy.co.uk/wp-content/uploads/2018/12/The-Fairy-Pool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46" y="1308794"/>
            <a:ext cx="8315231" cy="52722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204599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099" y="293131"/>
            <a:ext cx="113263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 –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interesting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60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28099" y="2232123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rostokąt 2"/>
          <p:cNvSpPr/>
          <p:nvPr/>
        </p:nvSpPr>
        <p:spPr>
          <a:xfrm>
            <a:off x="790631" y="1294706"/>
            <a:ext cx="234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b="1" cap="all" dirty="0">
                <a:solidFill>
                  <a:srgbClr val="FFFF00"/>
                </a:solidFill>
              </a:rPr>
              <a:t>GREAT MOOR OF RANNOCH</a:t>
            </a:r>
          </a:p>
        </p:txBody>
      </p:sp>
      <p:sp>
        <p:nvSpPr>
          <p:cNvPr id="4" name="Prostokąt 3"/>
          <p:cNvSpPr/>
          <p:nvPr/>
        </p:nvSpPr>
        <p:spPr>
          <a:xfrm>
            <a:off x="114050" y="2352088"/>
            <a:ext cx="4166807" cy="3671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One of the last remaining wildernesses in Europe, the Great Moor of Rannoch is a beautiful outdoor space stretching far north and west from Rannoch Station</a:t>
            </a:r>
            <a:r>
              <a:rPr lang="en-US" b="1" dirty="0" smtClean="0"/>
              <a:t>.</a:t>
            </a:r>
            <a:endParaRPr lang="pl-PL" b="1" dirty="0" smtClean="0"/>
          </a:p>
          <a:p>
            <a:endParaRPr lang="en-US" b="1" dirty="0"/>
          </a:p>
          <a:p>
            <a:r>
              <a:rPr lang="en-US" dirty="0"/>
              <a:t>The area is a vast stretch of land composed of blanket bog, </a:t>
            </a:r>
            <a:r>
              <a:rPr lang="en-US" dirty="0" err="1"/>
              <a:t>lochans</a:t>
            </a:r>
            <a:r>
              <a:rPr lang="en-US" dirty="0"/>
              <a:t>, rivers, and rocky outcrops which makes it a very challenging environment which still supports varieties of flora and fauna. A wealth of plants, insect, bird and animal life can be seen here ranging from curlews and grouse to roe and red deer.</a:t>
            </a:r>
          </a:p>
        </p:txBody>
      </p:sp>
      <p:pic>
        <p:nvPicPr>
          <p:cNvPr id="13314" name="Picture 2" descr="https://zwiedzamy.co.uk/wp-content/uploads/2018/12/ranoch-Mo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07" y="1218770"/>
            <a:ext cx="7624010" cy="50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445487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099" y="293131"/>
            <a:ext cx="113263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 –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interesting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60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22182" y="6367985"/>
            <a:ext cx="1070717" cy="64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rostokąt 2"/>
          <p:cNvSpPr/>
          <p:nvPr/>
        </p:nvSpPr>
        <p:spPr>
          <a:xfrm>
            <a:off x="822182" y="1357500"/>
            <a:ext cx="234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b="1" cap="all" dirty="0" smtClean="0">
                <a:solidFill>
                  <a:srgbClr val="FFFF00"/>
                </a:solidFill>
              </a:rPr>
              <a:t>GLENFINNAN VIADUCT</a:t>
            </a:r>
            <a:endParaRPr lang="pl-PL" sz="2200" b="1" cap="all" dirty="0">
              <a:solidFill>
                <a:srgbClr val="FFFF00"/>
              </a:solidFill>
            </a:endParaRPr>
          </a:p>
        </p:txBody>
      </p:sp>
      <p:pic>
        <p:nvPicPr>
          <p:cNvPr id="14338" name="Picture 2" descr="https://zwiedzamy.co.uk/wp-content/uploads/2018/12/dreamstime_m_111577045-e15725948029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73" y="1459800"/>
            <a:ext cx="7434674" cy="49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9611" y="2302468"/>
            <a:ext cx="3604913" cy="3291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Glenfinnan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Viaduct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landscape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unique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scenery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the Scottish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highlands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became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reason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why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Glenfinnan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was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selected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for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location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several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films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Wizards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young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and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old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associate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him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with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three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parts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the Harry Potter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series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: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Chamber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Secrets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,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prisoner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Azkaban and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Goblet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Fire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4376882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099" y="293131"/>
            <a:ext cx="113263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SCOTLAND-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60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22182" y="6367985"/>
            <a:ext cx="1070717" cy="64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rostokąt 2"/>
          <p:cNvSpPr/>
          <p:nvPr/>
        </p:nvSpPr>
        <p:spPr>
          <a:xfrm>
            <a:off x="1323754" y="1157795"/>
            <a:ext cx="1878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b="1" cap="all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pl-PL" sz="22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200" b="1" cap="all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r>
              <a:rPr lang="pl-PL" sz="22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of </a:t>
            </a:r>
            <a:r>
              <a:rPr lang="pl-PL" sz="2200" b="1" cap="all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storr</a:t>
            </a:r>
            <a:endParaRPr lang="pl-PL" sz="22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6840" y="2159836"/>
            <a:ext cx="4091940" cy="29226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Old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Man of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Storr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flagship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Isle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Skye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volcanic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rock in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shape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a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huge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club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can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be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seen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from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anywhere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northern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part of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island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beauty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Old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Man of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Storr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has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not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escaped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attention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Hollywood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filmmakers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 In January 2012,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scenes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for the science-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fiction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movie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Prometheus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were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filmed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.</a:t>
            </a:r>
          </a:p>
        </p:txBody>
      </p:sp>
      <p:pic>
        <p:nvPicPr>
          <p:cNvPr id="1027" name="Picture 3" descr="https://zwiedzamy.co.uk/wp-content/uploads/2018/12/the-old-man-of-Storr2-1024x6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23" y="1542516"/>
            <a:ext cx="6638838" cy="443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he Old Man of Storr near Staffi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33" y="5172190"/>
            <a:ext cx="261937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2001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1678488" y="475989"/>
            <a:ext cx="911084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IN COMPOSITION ISLANDS BRITISH THEY COME IN :</a:t>
            </a:r>
            <a:endParaRPr lang="pl-PL" sz="4000" b="1" dirty="0">
              <a:ln w="0"/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6" name="Strzałka w dół 15"/>
          <p:cNvSpPr/>
          <p:nvPr/>
        </p:nvSpPr>
        <p:spPr>
          <a:xfrm rot="2572718">
            <a:off x="2808868" y="1338217"/>
            <a:ext cx="878823" cy="1480813"/>
          </a:xfrm>
          <a:prstGeom prst="downArrow">
            <a:avLst>
              <a:gd name="adj1" fmla="val 23334"/>
              <a:gd name="adj2" fmla="val 60000"/>
            </a:avLst>
          </a:prstGeom>
          <a:solidFill>
            <a:srgbClr val="00B050">
              <a:alpha val="78000"/>
            </a:srgb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Strzałka w dół 16"/>
          <p:cNvSpPr/>
          <p:nvPr/>
        </p:nvSpPr>
        <p:spPr>
          <a:xfrm>
            <a:off x="5723444" y="1879168"/>
            <a:ext cx="711583" cy="1041020"/>
          </a:xfrm>
          <a:prstGeom prst="downArrow">
            <a:avLst>
              <a:gd name="adj1" fmla="val 23334"/>
              <a:gd name="adj2" fmla="val 60000"/>
            </a:avLst>
          </a:prstGeom>
          <a:solidFill>
            <a:srgbClr val="00B050">
              <a:alpha val="78000"/>
            </a:srgb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dół 17"/>
          <p:cNvSpPr/>
          <p:nvPr/>
        </p:nvSpPr>
        <p:spPr>
          <a:xfrm rot="19142541">
            <a:off x="8481734" y="1416577"/>
            <a:ext cx="878823" cy="1480813"/>
          </a:xfrm>
          <a:prstGeom prst="downArrow">
            <a:avLst>
              <a:gd name="adj1" fmla="val 23334"/>
              <a:gd name="adj2" fmla="val 60000"/>
            </a:avLst>
          </a:prstGeom>
          <a:solidFill>
            <a:srgbClr val="00B050">
              <a:alpha val="78000"/>
            </a:srgb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61532" y="2761607"/>
            <a:ext cx="48727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Great Britain </a:t>
            </a:r>
            <a:endParaRPr lang="pl-PL" sz="2800" b="0" cap="none" spc="0" dirty="0" smtClean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pl-PL" dirty="0"/>
              <a:t>209 331 km²</a:t>
            </a:r>
            <a:r>
              <a:rPr lang="pl-PL" sz="2800" b="0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pl-PL" sz="28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3642855" y="2920188"/>
            <a:ext cx="48727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Ireland</a:t>
            </a:r>
            <a:r>
              <a:rPr lang="pl-PL" sz="28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pl-PL" dirty="0"/>
              <a:t>84 406 km²</a:t>
            </a:r>
            <a:r>
              <a:rPr lang="pl-PL" sz="2800" b="0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pl-PL" sz="28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7301944" y="2761607"/>
            <a:ext cx="487276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l-PL" sz="28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MORE THAN FIVE THOUSAND ISLANDS BIGGEST THIS :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dirty="0"/>
              <a:t> </a:t>
            </a:r>
            <a:r>
              <a:rPr lang="pl-PL" dirty="0" err="1" smtClean="0"/>
              <a:t>Hebrides</a:t>
            </a:r>
            <a:r>
              <a:rPr lang="pl-PL" dirty="0"/>
              <a:t> (7 555 km²</a:t>
            </a:r>
            <a:r>
              <a:rPr lang="pl-PL" dirty="0" smtClean="0"/>
              <a:t>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dirty="0"/>
              <a:t> </a:t>
            </a:r>
            <a:r>
              <a:rPr lang="pl-PL" dirty="0" err="1" smtClean="0"/>
              <a:t>Shetland</a:t>
            </a:r>
            <a:r>
              <a:rPr lang="pl-PL" dirty="0" smtClean="0"/>
              <a:t> (1 </a:t>
            </a:r>
            <a:r>
              <a:rPr lang="pl-PL" dirty="0"/>
              <a:t>466 km²</a:t>
            </a:r>
            <a:r>
              <a:rPr lang="pl-PL" dirty="0" smtClean="0"/>
              <a:t>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dirty="0" err="1" smtClean="0"/>
              <a:t>Orkney</a:t>
            </a:r>
            <a:r>
              <a:rPr lang="pl-PL" dirty="0" smtClean="0"/>
              <a:t> (975</a:t>
            </a:r>
            <a:r>
              <a:rPr lang="pl-PL" dirty="0"/>
              <a:t> km²)</a:t>
            </a:r>
            <a:endParaRPr lang="pl-PL" sz="2800" dirty="0" smtClean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6" name="Picture 2" descr="http://www.szkolnictwo.pl/rysunki_lekcje/688/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04" y="3794514"/>
            <a:ext cx="181927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zkolnictwo.pl/rysunki_lekcje/677/9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64" y="3518122"/>
            <a:ext cx="25050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62644"/>
      </p:ext>
    </p:extLst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099" y="293131"/>
            <a:ext cx="113263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SCOTLAND–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interesting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60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22182" y="6367985"/>
            <a:ext cx="1070717" cy="64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rostokąt 2"/>
          <p:cNvSpPr/>
          <p:nvPr/>
        </p:nvSpPr>
        <p:spPr>
          <a:xfrm>
            <a:off x="1034154" y="1308794"/>
            <a:ext cx="3414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 CORRYVRECKAN</a:t>
            </a:r>
            <a:endParaRPr lang="pl-PL" sz="28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5114" y="2284303"/>
            <a:ext cx="3793666" cy="18146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Corryvreckan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vortex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a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natural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and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constant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whirlpool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and the third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largest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such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whirlpool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world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 It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located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on the west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coast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Scotland, in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strait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between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Jura and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Scarba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islands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pic>
        <p:nvPicPr>
          <p:cNvPr id="2051" name="Picture 3" descr="https://zwiedzamy.co.uk/wp-content/uploads/2019/03/corryvreckan-whirlp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35" y="1399094"/>
            <a:ext cx="6531747" cy="43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Wir wodny - Corryvreckan - MojaSzkocja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9" y="4498379"/>
            <a:ext cx="3965616" cy="21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700214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4556" y="293131"/>
            <a:ext cx="113263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SCOTLAND–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interesting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60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60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22182" y="6367985"/>
            <a:ext cx="1070717" cy="64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rostokąt 2"/>
          <p:cNvSpPr/>
          <p:nvPr/>
        </p:nvSpPr>
        <p:spPr>
          <a:xfrm>
            <a:off x="393916" y="1523144"/>
            <a:ext cx="3414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DUNROBIN  CASTLE</a:t>
            </a:r>
            <a:endParaRPr lang="pl-PL" sz="28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77372" y="2434756"/>
            <a:ext cx="3309257" cy="29226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fairy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-tale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Dunrobin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Castle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surrounded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by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beautiful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gardens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seat of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Dukes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and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Counts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Sutherland.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This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14th-century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residence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designed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to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resemble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French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chateaux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on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Loire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which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makes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significantly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different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from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other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Scottish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monuments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pic>
        <p:nvPicPr>
          <p:cNvPr id="3076" name="Picture 4" descr="https://zwiedzamy.co.uk/wp-content/uploads/2019/04/dunrobin5-e1571303853706-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63" y="1323377"/>
            <a:ext cx="7379497" cy="532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30796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9000">
              <a:schemeClr val="accent2">
                <a:lumMod val="0"/>
                <a:lumOff val="100000"/>
                <a:alpha val="60000"/>
              </a:schemeClr>
            </a:gs>
            <a:gs pos="100000">
              <a:schemeClr val="accent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4555" y="0"/>
            <a:ext cx="113263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SCOTLAND – </a:t>
            </a:r>
            <a:r>
              <a:rPr lang="pl-PL" sz="58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interesting</a:t>
            </a:r>
            <a:r>
              <a:rPr lang="pl-PL" sz="58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8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58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800" b="1" cap="none" spc="30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" name="Obraz 9" descr="Rysunek róży Darmowe zdjęcie - Public Domain Pictur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112" y="7302598"/>
            <a:ext cx="91438" cy="4571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22182" y="6367985"/>
            <a:ext cx="1070717" cy="64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3" name="Prostokąt 2"/>
          <p:cNvSpPr/>
          <p:nvPr/>
        </p:nvSpPr>
        <p:spPr>
          <a:xfrm>
            <a:off x="822182" y="1005727"/>
            <a:ext cx="4560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</a:t>
            </a:r>
            <a:r>
              <a:rPr lang="pl-P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Park </a:t>
            </a:r>
            <a:r>
              <a:rPr lang="pl-P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Cairngorms</a:t>
            </a:r>
            <a:endParaRPr lang="pl-P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8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zwiedzamy.co.uk/wp-content/uploads/2018/12/cairngor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56" y="1859917"/>
            <a:ext cx="5847499" cy="34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green loch in the cairngorms national park, scotland - park narodowy cairngorms zdjęcia i obrazy z banku zdję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0" y="1859917"/>
            <a:ext cx="5644982" cy="35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492949"/>
            <a:ext cx="12190913" cy="11160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900" b="1" dirty="0">
              <a:solidFill>
                <a:srgbClr val="202124"/>
              </a:solidFill>
              <a:latin typeface="Google San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Cairngorms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largest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national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park in Great Britain,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covering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4,528 km². It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located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the</a:t>
            </a:r>
            <a:b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Cairngorms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mountains in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Highlands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Northern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Scotland and was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created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by the Scottish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Parliament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2003. The park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has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rocky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moorland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and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mountain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half-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water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terrain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Four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Britain's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five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highest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peaks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are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also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here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699594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8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laga Wal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571218" cy="154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723619" y="138545"/>
            <a:ext cx="9186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general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informations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363" y="372277"/>
            <a:ext cx="2151591" cy="264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52400" y="2223253"/>
            <a:ext cx="32439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It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situated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on the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Irish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Sea, in the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south-here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part of the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island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of Great Britain.</a:t>
            </a:r>
            <a:r>
              <a:rPr lang="pl-PL" altLang="pl-PL" b="1" dirty="0">
                <a:latin typeface="Comic Sans MS" panose="030F0702030302020204" pitchFamily="66" charset="0"/>
              </a:rPr>
              <a:t> </a:t>
            </a:r>
            <a:endParaRPr lang="pl-PL" altLang="pl-PL" b="1" dirty="0" smtClean="0">
              <a:latin typeface="Comic Sans MS" panose="030F0702030302020204" pitchFamily="66" charset="0"/>
            </a:endParaRPr>
          </a:p>
          <a:p>
            <a:endParaRPr lang="pl-PL" altLang="pl-PL" sz="1000" b="1" dirty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pl-PL" altLang="pl-PL" b="1" dirty="0" err="1" smtClean="0">
                <a:solidFill>
                  <a:srgbClr val="202124"/>
                </a:solidFill>
                <a:latin typeface="Comic Sans MS" panose="030F0702030302020204" pitchFamily="66" charset="0"/>
              </a:rPr>
              <a:t>This</a:t>
            </a: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land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dominated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by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mountainous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areas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. The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main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mountain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range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-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Cambrian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Mountains.</a:t>
            </a:r>
            <a:r>
              <a:rPr lang="pl-PL" altLang="pl-PL" b="1" dirty="0" smtClean="0">
                <a:latin typeface="Comic Sans MS" panose="030F0702030302020204" pitchFamily="66" charset="0"/>
              </a:rPr>
              <a:t> </a:t>
            </a:r>
          </a:p>
          <a:p>
            <a:endParaRPr lang="pl-PL" altLang="pl-PL" sz="1000" b="1" dirty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Wales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has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an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area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of ​​20 779 </a:t>
            </a: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km². 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It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is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inhabited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by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over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3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million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pl-PL" altLang="pl-PL" b="1" dirty="0" err="1" smtClean="0">
                <a:solidFill>
                  <a:srgbClr val="202124"/>
                </a:solidFill>
                <a:latin typeface="Comic Sans MS" panose="030F0702030302020204" pitchFamily="66" charset="0"/>
              </a:rPr>
              <a:t>people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Blip>
                <a:blip r:embed="rId5"/>
              </a:buBlip>
            </a:pPr>
            <a:endParaRPr lang="pl-PL" altLang="pl-PL" b="1" dirty="0" smtClean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sp>
        <p:nvSpPr>
          <p:cNvPr id="14" name="pole tekstowe 13"/>
          <p:cNvSpPr txBox="1"/>
          <p:nvPr/>
        </p:nvSpPr>
        <p:spPr>
          <a:xfrm>
            <a:off x="6892310" y="1832794"/>
            <a:ext cx="28660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alt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Anthem: </a:t>
            </a:r>
            <a:r>
              <a:rPr lang="pl-PL" dirty="0"/>
              <a:t> </a:t>
            </a:r>
            <a:r>
              <a:rPr lang="pl-PL" b="1" i="1" dirty="0">
                <a:latin typeface="Comic Sans MS" panose="030F0702030302020204" pitchFamily="66" charset="0"/>
              </a:rPr>
              <a:t>Hen </a:t>
            </a:r>
            <a:r>
              <a:rPr lang="pl-PL" b="1" i="1" dirty="0" err="1">
                <a:latin typeface="Comic Sans MS" panose="030F0702030302020204" pitchFamily="66" charset="0"/>
              </a:rPr>
              <a:t>Wlad</a:t>
            </a:r>
            <a:r>
              <a:rPr lang="pl-PL" b="1" i="1" dirty="0">
                <a:latin typeface="Comic Sans MS" panose="030F0702030302020204" pitchFamily="66" charset="0"/>
              </a:rPr>
              <a:t> </a:t>
            </a:r>
            <a:r>
              <a:rPr lang="pl-PL" b="1" i="1" dirty="0" err="1">
                <a:latin typeface="Comic Sans MS" panose="030F0702030302020204" pitchFamily="66" charset="0"/>
              </a:rPr>
              <a:t>Fy</a:t>
            </a:r>
            <a:r>
              <a:rPr lang="pl-PL" b="1" i="1" dirty="0">
                <a:latin typeface="Comic Sans MS" panose="030F0702030302020204" pitchFamily="66" charset="0"/>
              </a:rPr>
              <a:t> </a:t>
            </a:r>
            <a:r>
              <a:rPr lang="pl-PL" b="1" i="1" dirty="0" err="1" smtClean="0">
                <a:latin typeface="Comic Sans MS" panose="030F0702030302020204" pitchFamily="66" charset="0"/>
              </a:rPr>
              <a:t>Nhadau</a:t>
            </a:r>
            <a:endParaRPr lang="pl-PL" b="1" i="1" dirty="0" smtClean="0"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altLang="pl-PL" b="1" i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Patron: Saint David of </a:t>
            </a:r>
            <a:r>
              <a:rPr lang="pl-PL" altLang="pl-PL" b="1" dirty="0" err="1" smtClean="0">
                <a:solidFill>
                  <a:srgbClr val="202124"/>
                </a:solidFill>
                <a:latin typeface="Comic Sans MS" panose="030F0702030302020204" pitchFamily="66" charset="0"/>
              </a:rPr>
              <a:t>Menevia</a:t>
            </a:r>
            <a:endParaRPr lang="pl-PL" altLang="pl-PL" b="1" dirty="0" smtClean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alt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Capital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: Cardiff</a:t>
            </a:r>
          </a:p>
          <a:p>
            <a:pPr marL="285750" indent="-285750">
              <a:buBlip>
                <a:blip r:embed="rId5"/>
              </a:buBlip>
            </a:pPr>
            <a:endParaRPr lang="pl-PL" alt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Language: </a:t>
            </a:r>
            <a:r>
              <a:rPr lang="pl-PL" altLang="pl-PL" b="1" dirty="0" err="1">
                <a:solidFill>
                  <a:srgbClr val="202124"/>
                </a:solidFill>
                <a:latin typeface="Comic Sans MS" panose="030F0702030302020204" pitchFamily="66" charset="0"/>
              </a:rPr>
              <a:t>Eanglish</a:t>
            </a:r>
            <a:r>
              <a:rPr lang="pl-PL" altLang="pl-PL" b="1" dirty="0">
                <a:solidFill>
                  <a:srgbClr val="202124"/>
                </a:solidFill>
                <a:latin typeface="Comic Sans MS" panose="030F0702030302020204" pitchFamily="66" charset="0"/>
              </a:rPr>
              <a:t>, </a:t>
            </a:r>
            <a:r>
              <a:rPr lang="pl-PL" altLang="pl-PL" b="1" dirty="0" err="1" smtClean="0">
                <a:solidFill>
                  <a:srgbClr val="202124"/>
                </a:solidFill>
                <a:latin typeface="Comic Sans MS" panose="030F0702030302020204" pitchFamily="66" charset="0"/>
              </a:rPr>
              <a:t>Welsh</a:t>
            </a:r>
            <a:endParaRPr lang="pl-PL" altLang="pl-PL" b="1" dirty="0" smtClean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alt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pl-PL" altLang="pl-PL" b="1" dirty="0" err="1" smtClean="0">
                <a:solidFill>
                  <a:srgbClr val="202124"/>
                </a:solidFill>
                <a:latin typeface="Comic Sans MS" panose="030F0702030302020204" pitchFamily="66" charset="0"/>
              </a:rPr>
              <a:t>Badge</a:t>
            </a: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: </a:t>
            </a:r>
            <a:r>
              <a:rPr lang="pl-PL" altLang="pl-PL" b="1" dirty="0" err="1" smtClean="0">
                <a:solidFill>
                  <a:srgbClr val="202124"/>
                </a:solidFill>
                <a:latin typeface="Comic Sans MS" panose="030F0702030302020204" pitchFamily="66" charset="0"/>
              </a:rPr>
              <a:t>leak</a:t>
            </a:r>
            <a:r>
              <a:rPr lang="pl-PL" altLang="pl-PL" b="1" dirty="0" smtClean="0">
                <a:solidFill>
                  <a:srgbClr val="202124"/>
                </a:solidFill>
                <a:latin typeface="Comic Sans MS" panose="030F0702030302020204" pitchFamily="66" charset="0"/>
              </a:rPr>
              <a:t> and </a:t>
            </a:r>
            <a:r>
              <a:rPr lang="pl-PL" altLang="pl-PL" b="1" dirty="0" err="1" smtClean="0">
                <a:solidFill>
                  <a:srgbClr val="202124"/>
                </a:solidFill>
                <a:latin typeface="Comic Sans MS" panose="030F0702030302020204" pitchFamily="66" charset="0"/>
              </a:rPr>
              <a:t>daffodol</a:t>
            </a:r>
            <a:endParaRPr lang="pl-PL" alt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alt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alt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altLang="pl-PL" b="1" dirty="0" smtClean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b="1" dirty="0">
              <a:solidFill>
                <a:srgbClr val="202124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5"/>
              </a:buBlip>
            </a:pPr>
            <a:endParaRPr lang="pl-PL" dirty="0">
              <a:latin typeface="Comic Sans MS" panose="030F0702030302020204" pitchFamily="66" charset="0"/>
            </a:endParaRPr>
          </a:p>
          <a:p>
            <a:endParaRPr lang="pl-PL" dirty="0" smtClean="0"/>
          </a:p>
        </p:txBody>
      </p:sp>
      <p:pic>
        <p:nvPicPr>
          <p:cNvPr id="3078" name="Picture 6" descr="Walia mapa ilustracja wektor. Ilustracja złożonej z bakany - 279178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89" y="2031416"/>
            <a:ext cx="3189632" cy="35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735981" y="1552802"/>
            <a:ext cx="16642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Flag</a:t>
            </a:r>
            <a:r>
              <a:rPr lang="pl-PL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pl-PL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pl-PL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0491757" y="3247087"/>
            <a:ext cx="1188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Arms</a:t>
            </a:r>
            <a:endParaRPr lang="pl-PL" sz="3600" dirty="0"/>
          </a:p>
        </p:txBody>
      </p:sp>
      <p:sp>
        <p:nvSpPr>
          <p:cNvPr id="3" name="Prążkowana strzałka w prawo 2"/>
          <p:cNvSpPr/>
          <p:nvPr/>
        </p:nvSpPr>
        <p:spPr>
          <a:xfrm rot="20452514">
            <a:off x="3763484" y="5568071"/>
            <a:ext cx="1476742" cy="125943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Pierścień 5"/>
          <p:cNvSpPr/>
          <p:nvPr/>
        </p:nvSpPr>
        <p:spPr>
          <a:xfrm>
            <a:off x="5232765" y="4836364"/>
            <a:ext cx="744289" cy="709454"/>
          </a:xfrm>
          <a:prstGeom prst="donut">
            <a:avLst>
              <a:gd name="adj" fmla="val 809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900968" y="5954752"/>
            <a:ext cx="2167580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CARDIFF</a:t>
            </a:r>
            <a:endParaRPr lang="pl-PL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28708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94743" y="363638"/>
            <a:ext cx="10334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Saint David</a:t>
            </a:r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1" y="228303"/>
            <a:ext cx="1322750" cy="16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93486" y="1983325"/>
            <a:ext cx="651691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endParaRPr lang="pl-PL" sz="1900" b="1" dirty="0">
              <a:latin typeface="Gadugi" panose="020B0502040204020203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6021" y="1983862"/>
            <a:ext cx="5909310" cy="10143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24000"/>
              <a:buFont typeface="Wingdings" panose="05000000000000000000" pitchFamily="2" charset="2"/>
              <a:buChar char="Ø"/>
              <a:tabLst/>
            </a:pP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Saint David (David of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Menevii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)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has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been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the patron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saint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of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Wales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since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the 12th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century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. He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is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a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monk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(and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later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also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the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bishop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of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Menevia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)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who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contributed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to the establishment of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several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monasteries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172676" y="3111118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002060"/>
              </a:buClr>
              <a:buSzPct val="124000"/>
              <a:buFont typeface="Wingdings" panose="05000000000000000000" pitchFamily="2" charset="2"/>
              <a:buChar char="Ø"/>
            </a:pPr>
            <a:r>
              <a:rPr lang="pl-PL" sz="1700" b="1" dirty="0" err="1"/>
              <a:t>According</a:t>
            </a:r>
            <a:r>
              <a:rPr lang="pl-PL" sz="1700" b="1" dirty="0"/>
              <a:t> to </a:t>
            </a:r>
            <a:r>
              <a:rPr lang="pl-PL" sz="1700" b="1" dirty="0" err="1"/>
              <a:t>traditions</a:t>
            </a:r>
            <a:r>
              <a:rPr lang="pl-PL" sz="1700" b="1" dirty="0"/>
              <a:t> and </a:t>
            </a:r>
            <a:r>
              <a:rPr lang="pl-PL" sz="1700" b="1" dirty="0" err="1"/>
              <a:t>legends</a:t>
            </a:r>
            <a:r>
              <a:rPr lang="pl-PL" sz="1700" b="1" dirty="0"/>
              <a:t> </a:t>
            </a:r>
            <a:r>
              <a:rPr lang="pl-PL" sz="1700" b="1" dirty="0" err="1"/>
              <a:t>that</a:t>
            </a:r>
            <a:r>
              <a:rPr lang="pl-PL" sz="1700" b="1" dirty="0"/>
              <a:t> </a:t>
            </a:r>
            <a:r>
              <a:rPr lang="pl-PL" sz="1700" b="1" dirty="0" err="1"/>
              <a:t>have</a:t>
            </a:r>
            <a:r>
              <a:rPr lang="pl-PL" sz="1700" b="1" dirty="0"/>
              <a:t> </a:t>
            </a:r>
            <a:r>
              <a:rPr lang="pl-PL" sz="1700" b="1" dirty="0" err="1"/>
              <a:t>survived</a:t>
            </a:r>
            <a:r>
              <a:rPr lang="pl-PL" sz="1700" b="1" dirty="0"/>
              <a:t> to </a:t>
            </a:r>
            <a:r>
              <a:rPr lang="pl-PL" sz="1700" b="1" dirty="0" err="1"/>
              <a:t>our</a:t>
            </a:r>
            <a:r>
              <a:rPr lang="pl-PL" sz="1700" b="1" dirty="0"/>
              <a:t> </a:t>
            </a:r>
            <a:r>
              <a:rPr lang="pl-PL" sz="1700" b="1" dirty="0" err="1"/>
              <a:t>times</a:t>
            </a:r>
            <a:r>
              <a:rPr lang="pl-PL" sz="1700" b="1" dirty="0"/>
              <a:t>, he was to </a:t>
            </a:r>
            <a:r>
              <a:rPr lang="pl-PL" sz="1700" b="1" dirty="0" err="1"/>
              <a:t>have</a:t>
            </a:r>
            <a:r>
              <a:rPr lang="pl-PL" sz="1700" b="1" dirty="0"/>
              <a:t> the </a:t>
            </a:r>
            <a:r>
              <a:rPr lang="pl-PL" sz="1700" b="1" dirty="0" err="1"/>
              <a:t>gift</a:t>
            </a:r>
            <a:r>
              <a:rPr lang="pl-PL" sz="1700" b="1" dirty="0"/>
              <a:t> of </a:t>
            </a:r>
            <a:r>
              <a:rPr lang="pl-PL" sz="1700" b="1" dirty="0" err="1"/>
              <a:t>healing</a:t>
            </a:r>
            <a:r>
              <a:rPr lang="pl-PL" sz="1700" b="1" dirty="0"/>
              <a:t> (he </a:t>
            </a:r>
            <a:r>
              <a:rPr lang="pl-PL" sz="1700" b="1" dirty="0" err="1"/>
              <a:t>restored</a:t>
            </a:r>
            <a:r>
              <a:rPr lang="pl-PL" sz="1700" b="1" dirty="0"/>
              <a:t> </a:t>
            </a:r>
            <a:r>
              <a:rPr lang="pl-PL" sz="1700" b="1" dirty="0" err="1"/>
              <a:t>his</a:t>
            </a:r>
            <a:r>
              <a:rPr lang="pl-PL" sz="1700" b="1" dirty="0"/>
              <a:t> </a:t>
            </a:r>
            <a:r>
              <a:rPr lang="pl-PL" sz="1700" b="1" dirty="0" err="1"/>
              <a:t>teacher's</a:t>
            </a:r>
            <a:r>
              <a:rPr lang="pl-PL" sz="1700" b="1" dirty="0"/>
              <a:t> </a:t>
            </a:r>
            <a:r>
              <a:rPr lang="pl-PL" sz="1700" b="1" dirty="0" err="1"/>
              <a:t>eyesight</a:t>
            </a:r>
            <a:r>
              <a:rPr lang="pl-PL" sz="1700" b="1" dirty="0"/>
              <a:t>), and </a:t>
            </a:r>
            <a:r>
              <a:rPr lang="pl-PL" sz="1700" b="1" dirty="0" err="1"/>
              <a:t>various</a:t>
            </a:r>
            <a:r>
              <a:rPr lang="pl-PL" sz="1700" b="1" dirty="0"/>
              <a:t> </a:t>
            </a:r>
            <a:r>
              <a:rPr lang="pl-PL" sz="1700" b="1" dirty="0" err="1"/>
              <a:t>miracles</a:t>
            </a:r>
            <a:r>
              <a:rPr lang="pl-PL" sz="1700" b="1" dirty="0"/>
              <a:t> </a:t>
            </a:r>
            <a:r>
              <a:rPr lang="pl-PL" sz="1700" b="1" dirty="0" err="1"/>
              <a:t>were</a:t>
            </a:r>
            <a:r>
              <a:rPr lang="pl-PL" sz="1700" b="1" dirty="0"/>
              <a:t> </a:t>
            </a:r>
            <a:r>
              <a:rPr lang="pl-PL" sz="1700" b="1" dirty="0" err="1"/>
              <a:t>also</a:t>
            </a:r>
            <a:r>
              <a:rPr lang="pl-PL" sz="1700" b="1" dirty="0"/>
              <a:t> to </a:t>
            </a:r>
            <a:r>
              <a:rPr lang="pl-PL" sz="1700" b="1" dirty="0" err="1"/>
              <a:t>happen</a:t>
            </a:r>
            <a:r>
              <a:rPr lang="pl-PL" sz="1700" b="1" dirty="0"/>
              <a:t> </a:t>
            </a:r>
            <a:r>
              <a:rPr lang="pl-PL" sz="1700" b="1" dirty="0" err="1"/>
              <a:t>around</a:t>
            </a:r>
            <a:r>
              <a:rPr lang="pl-PL" sz="1700" b="1" dirty="0"/>
              <a:t> </a:t>
            </a:r>
            <a:r>
              <a:rPr lang="pl-PL" sz="1700" b="1" dirty="0" err="1"/>
              <a:t>him</a:t>
            </a:r>
            <a:r>
              <a:rPr lang="pl-PL" sz="1700" b="1" dirty="0"/>
              <a:t>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1732" y="4290985"/>
            <a:ext cx="3623310" cy="229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124000"/>
              <a:buFont typeface="Wingdings" panose="05000000000000000000" pitchFamily="2" charset="2"/>
              <a:buChar char="Ø"/>
              <a:tabLst/>
            </a:pP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Saint David </a:t>
            </a:r>
            <a:r>
              <a:rPr kumimoji="0" lang="pl-PL" altLang="pl-PL" sz="1700" b="1" i="0" u="none" strike="noStrike" cap="none" normalizeH="0" baseline="0" dirty="0" err="1" smtClean="0">
                <a:ln>
                  <a:noFill/>
                </a:ln>
                <a:effectLst/>
              </a:rPr>
              <a:t>died</a:t>
            </a:r>
            <a:r>
              <a:rPr kumimoji="0" lang="pl-PL" altLang="pl-PL" sz="1700" b="1" i="0" u="none" strike="noStrike" cap="none" normalizeH="0" baseline="0" dirty="0" smtClean="0">
                <a:ln>
                  <a:noFill/>
                </a:ln>
                <a:effectLst/>
              </a:rPr>
              <a:t> on March 1 </a:t>
            </a:r>
          </a:p>
        </p:txBody>
      </p:sp>
      <p:sp>
        <p:nvSpPr>
          <p:cNvPr id="8" name="Prostokąt 7"/>
          <p:cNvSpPr/>
          <p:nvPr/>
        </p:nvSpPr>
        <p:spPr>
          <a:xfrm>
            <a:off x="172676" y="4761394"/>
            <a:ext cx="548045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SzPct val="124000"/>
              <a:buFont typeface="Wingdings" panose="05000000000000000000" pitchFamily="2" charset="2"/>
              <a:buChar char="Ø"/>
            </a:pPr>
            <a:r>
              <a:rPr lang="pl-PL" b="1" dirty="0" smtClean="0"/>
              <a:t>Saint </a:t>
            </a:r>
            <a:r>
              <a:rPr lang="pl-PL" b="1" dirty="0" err="1" smtClean="0"/>
              <a:t>David's</a:t>
            </a:r>
            <a:r>
              <a:rPr lang="pl-PL" b="1" dirty="0" smtClean="0"/>
              <a:t> Day</a:t>
            </a:r>
            <a:r>
              <a:rPr lang="pl-PL" sz="1700" b="1" dirty="0" smtClean="0"/>
              <a:t> </a:t>
            </a:r>
            <a:r>
              <a:rPr lang="pl-PL" sz="1700" b="1" dirty="0" err="1" smtClean="0"/>
              <a:t>is</a:t>
            </a:r>
            <a:r>
              <a:rPr lang="pl-PL" sz="1700" b="1" dirty="0" smtClean="0"/>
              <a:t> </a:t>
            </a:r>
            <a:r>
              <a:rPr lang="pl-PL" sz="1700" b="1" dirty="0" err="1" smtClean="0"/>
              <a:t>celebrated</a:t>
            </a:r>
            <a:r>
              <a:rPr lang="pl-PL" sz="1700" b="1" dirty="0" smtClean="0"/>
              <a:t> on March 1. </a:t>
            </a:r>
            <a:r>
              <a:rPr lang="pl-PL" sz="1700" b="1" dirty="0" err="1" smtClean="0"/>
              <a:t>There</a:t>
            </a:r>
            <a:r>
              <a:rPr lang="pl-PL" sz="1700" b="1" dirty="0" smtClean="0"/>
              <a:t> </a:t>
            </a:r>
            <a:r>
              <a:rPr lang="pl-PL" sz="1700" b="1" dirty="0" err="1"/>
              <a:t>are</a:t>
            </a:r>
            <a:r>
              <a:rPr lang="pl-PL" sz="1700" b="1" dirty="0"/>
              <a:t> </a:t>
            </a:r>
            <a:r>
              <a:rPr lang="pl-PL" sz="1700" b="1" dirty="0" err="1"/>
              <a:t>concerts</a:t>
            </a:r>
            <a:r>
              <a:rPr lang="pl-PL" sz="1700" b="1" dirty="0"/>
              <a:t> and </a:t>
            </a:r>
            <a:r>
              <a:rPr lang="pl-PL" sz="1700" b="1" dirty="0" err="1"/>
              <a:t>parades</a:t>
            </a:r>
            <a:r>
              <a:rPr lang="pl-PL" sz="1700" b="1" dirty="0"/>
              <a:t> in </a:t>
            </a:r>
            <a:r>
              <a:rPr lang="pl-PL" sz="1700" b="1" dirty="0" err="1"/>
              <a:t>many</a:t>
            </a:r>
            <a:r>
              <a:rPr lang="pl-PL" sz="1700" b="1" dirty="0"/>
              <a:t> </a:t>
            </a:r>
            <a:r>
              <a:rPr lang="pl-PL" sz="1700" b="1" dirty="0" err="1" smtClean="0"/>
              <a:t>cities</a:t>
            </a:r>
            <a:r>
              <a:rPr lang="pl-PL" sz="1700" b="1" dirty="0"/>
              <a:t>, </a:t>
            </a:r>
            <a:r>
              <a:rPr lang="pl-PL" sz="1700" b="1" dirty="0" err="1"/>
              <a:t>some</a:t>
            </a:r>
            <a:r>
              <a:rPr lang="pl-PL" sz="1700" b="1" dirty="0"/>
              <a:t> </a:t>
            </a:r>
            <a:r>
              <a:rPr lang="pl-PL" sz="1700" b="1" dirty="0" err="1"/>
              <a:t>lessons</a:t>
            </a:r>
            <a:r>
              <a:rPr lang="pl-PL" sz="1700" b="1" dirty="0"/>
              <a:t> </a:t>
            </a:r>
            <a:r>
              <a:rPr lang="pl-PL" sz="1700" b="1" dirty="0" err="1"/>
              <a:t>are</a:t>
            </a:r>
            <a:r>
              <a:rPr lang="pl-PL" sz="1700" b="1" dirty="0"/>
              <a:t> </a:t>
            </a:r>
            <a:r>
              <a:rPr lang="pl-PL" sz="1700" b="1" dirty="0" err="1"/>
              <a:t>canceled</a:t>
            </a:r>
            <a:r>
              <a:rPr lang="pl-PL" sz="1700" b="1" dirty="0"/>
              <a:t> </a:t>
            </a:r>
            <a:r>
              <a:rPr lang="pl-PL" sz="1700" b="1" dirty="0" err="1"/>
              <a:t>at</a:t>
            </a:r>
            <a:r>
              <a:rPr lang="pl-PL" sz="1700" b="1" dirty="0"/>
              <a:t> </a:t>
            </a:r>
            <a:r>
              <a:rPr lang="pl-PL" sz="1700" b="1" dirty="0" err="1"/>
              <a:t>schools</a:t>
            </a:r>
            <a:r>
              <a:rPr lang="pl-PL" sz="1700" b="1" dirty="0"/>
              <a:t>. People </a:t>
            </a:r>
            <a:r>
              <a:rPr lang="pl-PL" sz="1700" b="1" dirty="0" err="1"/>
              <a:t>carry</a:t>
            </a:r>
            <a:r>
              <a:rPr lang="pl-PL" sz="1700" b="1" dirty="0"/>
              <a:t> the </a:t>
            </a:r>
            <a:r>
              <a:rPr lang="pl-PL" sz="1700" b="1" dirty="0" err="1"/>
              <a:t>flags</a:t>
            </a:r>
            <a:r>
              <a:rPr lang="pl-PL" sz="1700" b="1" dirty="0"/>
              <a:t> of St. David, </a:t>
            </a:r>
            <a:r>
              <a:rPr lang="pl-PL" sz="1700" b="1" dirty="0" err="1"/>
              <a:t>their</a:t>
            </a:r>
            <a:r>
              <a:rPr lang="pl-PL" sz="1700" b="1" dirty="0"/>
              <a:t> </a:t>
            </a:r>
            <a:r>
              <a:rPr lang="pl-PL" sz="1700" b="1" dirty="0" err="1"/>
              <a:t>clothes</a:t>
            </a:r>
            <a:r>
              <a:rPr lang="pl-PL" sz="1700" b="1" dirty="0"/>
              <a:t> </a:t>
            </a:r>
            <a:r>
              <a:rPr lang="pl-PL" sz="1700" b="1" dirty="0" err="1"/>
              <a:t>are</a:t>
            </a:r>
            <a:r>
              <a:rPr lang="pl-PL" sz="1700" b="1" dirty="0"/>
              <a:t> </a:t>
            </a:r>
            <a:r>
              <a:rPr lang="pl-PL" sz="1700" b="1" dirty="0" err="1"/>
              <a:t>decorated</a:t>
            </a:r>
            <a:r>
              <a:rPr lang="pl-PL" sz="1700" b="1" dirty="0"/>
              <a:t> with </a:t>
            </a:r>
            <a:r>
              <a:rPr lang="pl-PL" sz="1700" b="1" dirty="0" err="1" smtClean="0"/>
              <a:t>daffodils</a:t>
            </a:r>
            <a:r>
              <a:rPr lang="pl-PL" sz="1700" b="1" dirty="0" smtClean="0"/>
              <a:t> and </a:t>
            </a:r>
            <a:r>
              <a:rPr lang="pl-PL" sz="1700" b="1" dirty="0" err="1"/>
              <a:t>pores</a:t>
            </a:r>
            <a:r>
              <a:rPr lang="pl-PL" sz="1700" b="1" dirty="0"/>
              <a:t>.</a:t>
            </a:r>
          </a:p>
        </p:txBody>
      </p:sp>
      <p:sp>
        <p:nvSpPr>
          <p:cNvPr id="9" name="Prostokąt 8"/>
          <p:cNvSpPr/>
          <p:nvPr/>
        </p:nvSpPr>
        <p:spPr>
          <a:xfrm>
            <a:off x="231732" y="6013033"/>
            <a:ext cx="47815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SzPct val="124000"/>
              <a:buFont typeface="Wingdings" panose="05000000000000000000" pitchFamily="2" charset="2"/>
              <a:buChar char="Ø"/>
            </a:pPr>
            <a:r>
              <a:rPr lang="pl-PL" sz="1700" b="1" dirty="0" err="1"/>
              <a:t>Traditional</a:t>
            </a:r>
            <a:r>
              <a:rPr lang="pl-PL" sz="1700" b="1" dirty="0"/>
              <a:t> </a:t>
            </a:r>
            <a:r>
              <a:rPr lang="pl-PL" sz="1700" b="1" dirty="0" err="1"/>
              <a:t>dishes</a:t>
            </a:r>
            <a:r>
              <a:rPr lang="pl-PL" sz="1700" b="1" dirty="0"/>
              <a:t> </a:t>
            </a:r>
            <a:r>
              <a:rPr lang="pl-PL" sz="1700" b="1" dirty="0" err="1"/>
              <a:t>are</a:t>
            </a:r>
            <a:r>
              <a:rPr lang="pl-PL" sz="1700" b="1" dirty="0"/>
              <a:t> </a:t>
            </a:r>
            <a:r>
              <a:rPr lang="pl-PL" sz="1700" b="1" dirty="0" err="1"/>
              <a:t>prepared</a:t>
            </a:r>
            <a:r>
              <a:rPr lang="pl-PL" sz="1700" b="1" dirty="0"/>
              <a:t>, </a:t>
            </a:r>
            <a:r>
              <a:rPr lang="pl-PL" sz="1700" b="1" dirty="0" err="1"/>
              <a:t>leek</a:t>
            </a:r>
            <a:r>
              <a:rPr lang="pl-PL" sz="1700" b="1" dirty="0"/>
              <a:t> soup, </a:t>
            </a:r>
            <a:r>
              <a:rPr lang="pl-PL" sz="1700" b="1" dirty="0" err="1"/>
              <a:t>vegetable</a:t>
            </a:r>
            <a:r>
              <a:rPr lang="pl-PL" sz="1700" b="1" dirty="0"/>
              <a:t> and </a:t>
            </a:r>
            <a:r>
              <a:rPr lang="pl-PL" sz="1700" b="1" dirty="0" err="1"/>
              <a:t>meat</a:t>
            </a:r>
            <a:r>
              <a:rPr lang="pl-PL" sz="1700" b="1" dirty="0"/>
              <a:t> stew, </a:t>
            </a:r>
            <a:r>
              <a:rPr lang="pl-PL" sz="1700" b="1" dirty="0" err="1"/>
              <a:t>bread</a:t>
            </a:r>
            <a:r>
              <a:rPr lang="pl-PL" sz="1700" b="1" dirty="0"/>
              <a:t> with </a:t>
            </a:r>
            <a:r>
              <a:rPr lang="pl-PL" sz="1700" b="1" dirty="0" err="1"/>
              <a:t>raisins</a:t>
            </a:r>
            <a:r>
              <a:rPr lang="pl-PL" sz="1700" b="1" dirty="0"/>
              <a:t>.</a:t>
            </a:r>
          </a:p>
        </p:txBody>
      </p:sp>
      <p:pic>
        <p:nvPicPr>
          <p:cNvPr id="2053" name="Picture 5" descr="https://m.kafeteria.pl/saint-david-of-wales-00-9df1a108,730,0,0,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31" y="1272097"/>
            <a:ext cx="3069404" cy="265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m.kafeteria.pl/st-davids-day-celebratio-bba31b6,0,920,0,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22" y="4216266"/>
            <a:ext cx="3820413" cy="254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Por... i inne symbole Wali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73" y="4649248"/>
            <a:ext cx="2299422" cy="15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bibliotekarz01\Desktop\prezentacja kl VI\para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866" y="1286968"/>
            <a:ext cx="2740428" cy="18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444400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28933" y="463324"/>
            <a:ext cx="10334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  –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leak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and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daffodil</a:t>
            </a:r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0" y="228303"/>
            <a:ext cx="1417637" cy="17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zs2konkursy.files.wordpress.com/2010/02/leek-daffodil.gif?w=460&amp;h=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04" y="1617534"/>
            <a:ext cx="2143125" cy="21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t David's Day Co to za święto i czemu go obchodzimy 1 marca? | Budowlancy  LONDY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22" y="4441903"/>
            <a:ext cx="2491821" cy="203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zień Świętego Dawida | | Ponglish.e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35" y="2074130"/>
            <a:ext cx="3335987" cy="222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89472" y="4158133"/>
            <a:ext cx="55604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/>
              <a:t>Daffodils</a:t>
            </a:r>
            <a:r>
              <a:rPr lang="pl-PL" b="1" dirty="0"/>
              <a:t> </a:t>
            </a:r>
            <a:r>
              <a:rPr lang="pl-PL" b="1" dirty="0" err="1"/>
              <a:t>are</a:t>
            </a:r>
            <a:r>
              <a:rPr lang="pl-PL" b="1" dirty="0"/>
              <a:t> </a:t>
            </a:r>
            <a:r>
              <a:rPr lang="pl-PL" b="1" dirty="0" err="1"/>
              <a:t>flowers</a:t>
            </a:r>
            <a:r>
              <a:rPr lang="pl-PL" b="1" dirty="0"/>
              <a:t> </a:t>
            </a:r>
            <a:r>
              <a:rPr lang="pl-PL" b="1" dirty="0" err="1"/>
              <a:t>that</a:t>
            </a:r>
            <a:r>
              <a:rPr lang="pl-PL" b="1" dirty="0"/>
              <a:t> </a:t>
            </a:r>
            <a:r>
              <a:rPr lang="pl-PL" b="1" dirty="0" err="1"/>
              <a:t>bloom</a:t>
            </a:r>
            <a:r>
              <a:rPr lang="pl-PL" b="1" dirty="0"/>
              <a:t> in March to </a:t>
            </a:r>
            <a:r>
              <a:rPr lang="pl-PL" b="1" dirty="0" err="1"/>
              <a:t>remind</a:t>
            </a:r>
            <a:r>
              <a:rPr lang="pl-PL" b="1" dirty="0"/>
              <a:t> </a:t>
            </a:r>
            <a:r>
              <a:rPr lang="pl-PL" b="1" dirty="0" err="1"/>
              <a:t>us</a:t>
            </a:r>
            <a:r>
              <a:rPr lang="pl-PL" b="1" dirty="0"/>
              <a:t> of the </a:t>
            </a:r>
            <a:r>
              <a:rPr lang="pl-PL" b="1" dirty="0" err="1"/>
              <a:t>death</a:t>
            </a:r>
            <a:r>
              <a:rPr lang="pl-PL" b="1" dirty="0"/>
              <a:t> of St. David. In </a:t>
            </a:r>
            <a:r>
              <a:rPr lang="pl-PL" b="1" dirty="0" err="1"/>
              <a:t>turn</a:t>
            </a:r>
            <a:r>
              <a:rPr lang="pl-PL" b="1" dirty="0"/>
              <a:t>, </a:t>
            </a:r>
            <a:r>
              <a:rPr lang="pl-PL" b="1" dirty="0" err="1"/>
              <a:t>leek</a:t>
            </a:r>
            <a:r>
              <a:rPr lang="pl-PL" b="1" dirty="0"/>
              <a:t> </a:t>
            </a:r>
            <a:r>
              <a:rPr lang="pl-PL" b="1" dirty="0" err="1"/>
              <a:t>is</a:t>
            </a:r>
            <a:r>
              <a:rPr lang="pl-PL" b="1" dirty="0"/>
              <a:t> a </a:t>
            </a:r>
            <a:r>
              <a:rPr lang="pl-PL" b="1" dirty="0" err="1"/>
              <a:t>vegetable</a:t>
            </a:r>
            <a:r>
              <a:rPr lang="pl-PL" b="1" dirty="0"/>
              <a:t> </a:t>
            </a:r>
            <a:r>
              <a:rPr lang="pl-PL" b="1" dirty="0" err="1"/>
              <a:t>that</a:t>
            </a:r>
            <a:r>
              <a:rPr lang="pl-PL" b="1" dirty="0"/>
              <a:t> was to </a:t>
            </a:r>
            <a:r>
              <a:rPr lang="pl-PL" b="1" dirty="0" err="1"/>
              <a:t>help</a:t>
            </a:r>
            <a:r>
              <a:rPr lang="pl-PL" b="1" dirty="0"/>
              <a:t> the </a:t>
            </a:r>
            <a:r>
              <a:rPr lang="pl-PL" b="1" dirty="0" err="1"/>
              <a:t>Welsh</a:t>
            </a:r>
            <a:r>
              <a:rPr lang="pl-PL" b="1" dirty="0"/>
              <a:t> </a:t>
            </a:r>
            <a:r>
              <a:rPr lang="pl-PL" b="1" dirty="0" err="1"/>
              <a:t>defeat</a:t>
            </a:r>
            <a:r>
              <a:rPr lang="pl-PL" b="1" dirty="0"/>
              <a:t> the </a:t>
            </a:r>
            <a:r>
              <a:rPr lang="pl-PL" b="1" dirty="0" err="1"/>
              <a:t>Anglo-Saxons</a:t>
            </a:r>
            <a:r>
              <a:rPr lang="pl-PL" b="1" dirty="0"/>
              <a:t> - Saint David, patron of </a:t>
            </a:r>
            <a:r>
              <a:rPr lang="pl-PL" b="1" dirty="0" err="1"/>
              <a:t>Wales</a:t>
            </a:r>
            <a:r>
              <a:rPr lang="pl-PL" b="1" dirty="0"/>
              <a:t>, </a:t>
            </a:r>
            <a:r>
              <a:rPr lang="pl-PL" b="1" dirty="0" err="1"/>
              <a:t>advised</a:t>
            </a:r>
            <a:r>
              <a:rPr lang="pl-PL" b="1" dirty="0"/>
              <a:t> </a:t>
            </a:r>
            <a:r>
              <a:rPr lang="pl-PL" b="1" dirty="0" err="1"/>
              <a:t>them</a:t>
            </a:r>
            <a:r>
              <a:rPr lang="pl-PL" b="1" dirty="0"/>
              <a:t> to </a:t>
            </a:r>
            <a:r>
              <a:rPr lang="pl-PL" b="1" dirty="0" err="1"/>
              <a:t>attach</a:t>
            </a:r>
            <a:r>
              <a:rPr lang="pl-PL" b="1" dirty="0"/>
              <a:t> a </a:t>
            </a:r>
            <a:r>
              <a:rPr lang="pl-PL" b="1" dirty="0" err="1"/>
              <a:t>leek</a:t>
            </a:r>
            <a:r>
              <a:rPr lang="pl-PL" b="1" dirty="0"/>
              <a:t> to </a:t>
            </a:r>
            <a:r>
              <a:rPr lang="pl-PL" b="1" dirty="0" err="1"/>
              <a:t>their</a:t>
            </a:r>
            <a:r>
              <a:rPr lang="pl-PL" b="1" dirty="0"/>
              <a:t> </a:t>
            </a:r>
            <a:r>
              <a:rPr lang="pl-PL" b="1" dirty="0" err="1"/>
              <a:t>helmets</a:t>
            </a:r>
            <a:r>
              <a:rPr lang="pl-PL" b="1" dirty="0"/>
              <a:t>. </a:t>
            </a:r>
            <a:r>
              <a:rPr lang="pl-PL" b="1" dirty="0" err="1"/>
              <a:t>This</a:t>
            </a:r>
            <a:r>
              <a:rPr lang="pl-PL" b="1" dirty="0"/>
              <a:t> was to </a:t>
            </a:r>
            <a:r>
              <a:rPr lang="pl-PL" b="1" dirty="0" err="1"/>
              <a:t>help</a:t>
            </a:r>
            <a:r>
              <a:rPr lang="pl-PL" b="1" dirty="0"/>
              <a:t> </a:t>
            </a:r>
            <a:r>
              <a:rPr lang="pl-PL" b="1" dirty="0" err="1"/>
              <a:t>them</a:t>
            </a:r>
            <a:r>
              <a:rPr lang="pl-PL" b="1" dirty="0"/>
              <a:t> on the </a:t>
            </a:r>
            <a:r>
              <a:rPr lang="pl-PL" b="1" dirty="0" err="1"/>
              <a:t>battlefield</a:t>
            </a:r>
            <a:r>
              <a:rPr lang="pl-PL" b="1" dirty="0"/>
              <a:t> </a:t>
            </a:r>
            <a:r>
              <a:rPr lang="pl-PL" b="1" dirty="0" err="1"/>
              <a:t>distinguish</a:t>
            </a:r>
            <a:r>
              <a:rPr lang="pl-PL" b="1" dirty="0"/>
              <a:t> </a:t>
            </a:r>
            <a:r>
              <a:rPr lang="pl-PL" b="1" dirty="0" err="1"/>
              <a:t>comrades</a:t>
            </a:r>
            <a:r>
              <a:rPr lang="pl-PL" b="1" dirty="0"/>
              <a:t> from </a:t>
            </a:r>
            <a:r>
              <a:rPr lang="pl-PL" b="1" dirty="0" err="1"/>
              <a:t>enemies</a:t>
            </a:r>
            <a:r>
              <a:rPr lang="pl-PL" b="1" dirty="0"/>
              <a:t>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70728" y="1599756"/>
            <a:ext cx="3592523" cy="73739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5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kumimoji="0" lang="pl-PL" altLang="pl-PL" sz="25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national</a:t>
            </a:r>
            <a:r>
              <a:rPr kumimoji="0" lang="pl-PL" altLang="pl-PL" sz="25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flower of </a:t>
            </a:r>
            <a:r>
              <a:rPr kumimoji="0" lang="pl-PL" altLang="pl-PL" sz="25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Wales</a:t>
            </a:r>
            <a:r>
              <a:rPr kumimoji="0" lang="pl-PL" altLang="pl-PL" sz="25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0" lang="pl-PL" altLang="pl-PL" sz="25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kumimoji="0" lang="pl-PL" altLang="pl-PL" sz="25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the </a:t>
            </a:r>
            <a:r>
              <a:rPr kumimoji="0" lang="pl-PL" altLang="pl-PL" sz="25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daffodil</a:t>
            </a:r>
            <a:r>
              <a:rPr kumimoji="0" lang="pl-PL" altLang="pl-PL" sz="25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r>
              <a:rPr kumimoji="0" lang="pl-PL" altLang="pl-PL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6" name="Prostokąt 5"/>
          <p:cNvSpPr/>
          <p:nvPr/>
        </p:nvSpPr>
        <p:spPr>
          <a:xfrm>
            <a:off x="1709051" y="2615654"/>
            <a:ext cx="3754200" cy="1138773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500" b="1" dirty="0">
                <a:latin typeface="Aharoni" panose="02010803020104030203" pitchFamily="2" charset="-79"/>
                <a:cs typeface="Aharoni" panose="02010803020104030203" pitchFamily="2" charset="-79"/>
              </a:rPr>
              <a:t>Leek is considered a traditional symbol of Wales</a:t>
            </a:r>
            <a:endParaRPr lang="pl-PL" sz="2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Strzałka w prawo 6"/>
          <p:cNvSpPr/>
          <p:nvPr/>
        </p:nvSpPr>
        <p:spPr>
          <a:xfrm>
            <a:off x="1028196" y="1968451"/>
            <a:ext cx="629091" cy="20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prawo 11"/>
          <p:cNvSpPr/>
          <p:nvPr/>
        </p:nvSpPr>
        <p:spPr>
          <a:xfrm>
            <a:off x="908591" y="2856178"/>
            <a:ext cx="629091" cy="20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902702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28933" y="463324"/>
            <a:ext cx="8700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regional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culture</a:t>
            </a:r>
            <a:r>
              <a:rPr lang="pl-PL" sz="5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 </a:t>
            </a:r>
          </a:p>
          <a:p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0" y="228303"/>
            <a:ext cx="1417637" cy="17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297258" y="208861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Slightly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less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characteristic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than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Scottish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culture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, but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equally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different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the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culture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Wales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. It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particularly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characterized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by the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maintenance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of the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pure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Welsh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language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which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compulsory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schools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Wales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characterized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by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specific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castles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and a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festival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pl-PL" dirty="0" err="1">
                <a:latin typeface="Aharoni" panose="02010803020104030203" pitchFamily="2" charset="-79"/>
                <a:cs typeface="Aharoni" panose="02010803020104030203" pitchFamily="2" charset="-79"/>
              </a:rPr>
              <a:t>regional</a:t>
            </a:r>
            <a:r>
              <a:rPr lang="pl-PL" dirty="0">
                <a:latin typeface="Aharoni" panose="02010803020104030203" pitchFamily="2" charset="-79"/>
                <a:cs typeface="Aharoni" panose="02010803020104030203" pitchFamily="2" charset="-79"/>
              </a:rPr>
              <a:t> song and dance.</a:t>
            </a:r>
          </a:p>
        </p:txBody>
      </p:sp>
      <p:pic>
        <p:nvPicPr>
          <p:cNvPr id="7172" name="Picture 4" descr="http://www.pluckandsqueeze.com/11/Gwyl%20P%202011/6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86" y="1515346"/>
            <a:ext cx="3067128" cy="2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pluckandsqueeze.com/12/Gwyl%2012/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80" y="3939890"/>
            <a:ext cx="3673320" cy="2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zieci w strojach walijski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6" y="4319280"/>
            <a:ext cx="3552422" cy="214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WALIJSKA DZIEWCZYNA strój karnawałowy kostium 3-4 9360283030 - Allegro.p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256" y="3848504"/>
            <a:ext cx="1784714" cy="271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8246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28933" y="463324"/>
            <a:ext cx="8700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</a:t>
            </a:r>
            <a:r>
              <a:rPr lang="pl-PL" sz="5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popular food </a:t>
            </a:r>
            <a:endParaRPr lang="pl-PL" sz="5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0" y="228303"/>
            <a:ext cx="1417637" cy="17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17531" y="2145714"/>
            <a:ext cx="32901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Laverbread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- </a:t>
            </a:r>
            <a:r>
              <a:rPr lang="en-US" b="1" dirty="0">
                <a:latin typeface="Arial" panose="020B0604020202020204" pitchFamily="34" charset="0"/>
              </a:rPr>
              <a:t>is a food product, made from the edible seaweed (littoral alga) consumed mainly in Wales as part of local traditional cuisine </a:t>
            </a:r>
            <a:r>
              <a:rPr lang="pl-PL" dirty="0">
                <a:latin typeface="Arial" panose="020B0604020202020204" pitchFamily="34" charset="0"/>
              </a:rPr>
              <a:t> </a:t>
            </a:r>
            <a:endParaRPr lang="pl-PL" dirty="0"/>
          </a:p>
        </p:txBody>
      </p:sp>
      <p:pic>
        <p:nvPicPr>
          <p:cNvPr id="3074" name="Picture 2" descr="Laver and toa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73" y="1666258"/>
            <a:ext cx="2526906" cy="23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17532" y="4283842"/>
            <a:ext cx="30740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brith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traditional Welsh tea bread 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flavoured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with tea, dried fruits and spices</a:t>
            </a:r>
            <a:endParaRPr lang="pl-PL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s://upload.wikimedia.org/wikipedia/commons/6/6a/Bara_Brith_%283320696816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05" y="4283842"/>
            <a:ext cx="2550246" cy="18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6526143" y="2050416"/>
            <a:ext cx="3149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Cawl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cennin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- </a:t>
            </a:r>
            <a:r>
              <a:rPr lang="pl-PL" b="1" dirty="0" smtClean="0">
                <a:latin typeface="arial" panose="020B0604020202020204" pitchFamily="34" charset="0"/>
              </a:rPr>
              <a:t>l</a:t>
            </a:r>
            <a:r>
              <a:rPr lang="en-US" b="1" dirty="0" smtClean="0">
                <a:latin typeface="arial" panose="020B0604020202020204" pitchFamily="34" charset="0"/>
              </a:rPr>
              <a:t>eek </a:t>
            </a:r>
            <a:r>
              <a:rPr lang="en-US" b="1" dirty="0">
                <a:latin typeface="arial" panose="020B0604020202020204" pitchFamily="34" charset="0"/>
              </a:rPr>
              <a:t>soup is a soup made of traditional potatoes, comparisons, broth and cream</a:t>
            </a:r>
            <a:r>
              <a:rPr lang="pl-PL" b="1" dirty="0" smtClean="0">
                <a:latin typeface="arial" panose="020B0604020202020204" pitchFamily="34" charset="0"/>
              </a:rPr>
              <a:t> </a:t>
            </a:r>
            <a:endParaRPr lang="pl-PL" b="1" dirty="0"/>
          </a:p>
        </p:txBody>
      </p:sp>
      <p:pic>
        <p:nvPicPr>
          <p:cNvPr id="3078" name="Picture 6" descr="Cawl Cennin (Welsh leek soup) with quick Welsh Rarebit | Cook With M&amp;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79" y="1883130"/>
            <a:ext cx="1873537" cy="18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526144" y="4300484"/>
            <a:ext cx="3149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Welsh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pl-PL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cakes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pl-PL" dirty="0" smtClean="0">
                <a:solidFill>
                  <a:srgbClr val="202124"/>
                </a:solidFill>
                <a:latin typeface="arial" panose="020B0604020202020204" pitchFamily="34" charset="0"/>
              </a:rPr>
              <a:t>- </a:t>
            </a:r>
            <a:r>
              <a:rPr lang="en-US" b="1" dirty="0">
                <a:latin typeface="arial" panose="020B0604020202020204" pitchFamily="34" charset="0"/>
              </a:rPr>
              <a:t>Cookies have been popular since the end of the 19th century, adding fat, sugar and dried fruit to a longer-standing recipe for pan-baked flat bread</a:t>
            </a:r>
            <a:endParaRPr lang="pl-PL" b="1" dirty="0"/>
          </a:p>
        </p:txBody>
      </p:sp>
      <p:pic>
        <p:nvPicPr>
          <p:cNvPr id="3080" name="Picture 8" descr="Welsh Cakes Recipe | Leite's Culinar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19" y="4423266"/>
            <a:ext cx="2221961" cy="15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69432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28933" y="463324"/>
            <a:ext cx="10334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0" y="228303"/>
            <a:ext cx="1417637" cy="17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t David, the patron saint of W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990" y="2196791"/>
            <a:ext cx="6308800" cy="41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849627" y="2575260"/>
            <a:ext cx="335861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700" i="1" dirty="0">
                <a:solidFill>
                  <a:srgbClr val="FFFF00"/>
                </a:solidFill>
                <a:latin typeface="Open Sans"/>
              </a:rPr>
              <a:t>St. </a:t>
            </a:r>
            <a:r>
              <a:rPr lang="pl-PL" sz="2700" i="1" dirty="0" err="1">
                <a:solidFill>
                  <a:srgbClr val="FFFF00"/>
                </a:solidFill>
                <a:latin typeface="Open Sans"/>
              </a:rPr>
              <a:t>Davids</a:t>
            </a:r>
            <a:r>
              <a:rPr lang="pl-PL" sz="2700" i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pl-PL" sz="2700" i="1" dirty="0" err="1">
                <a:solidFill>
                  <a:srgbClr val="FFFF00"/>
                </a:solidFill>
                <a:latin typeface="Open Sans"/>
              </a:rPr>
              <a:t>Cathedral</a:t>
            </a:r>
            <a:endParaRPr lang="pl-PL" sz="2700" dirty="0">
              <a:solidFill>
                <a:srgbClr val="FFFF0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14225" y="3666442"/>
            <a:ext cx="30294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Davids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Cathedral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situated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St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Davids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in the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county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Pembrokeshire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near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the most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westerly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 point of </a:t>
            </a:r>
            <a:r>
              <a:rPr lang="pl-PL" sz="19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Wales</a:t>
            </a:r>
            <a:r>
              <a:rPr lang="pl-PL" sz="1900" b="1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014879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28933" y="463324"/>
            <a:ext cx="10334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0" y="228303"/>
            <a:ext cx="1417637" cy="17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enby w pigułce. Walijski raj dla plażowiczów (z mapą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40" y="2640703"/>
            <a:ext cx="5342134" cy="3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14418" y="1899628"/>
            <a:ext cx="5633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Tenby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colorful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and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postcard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city in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Wales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This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where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the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fishermen's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houses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have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pastel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colors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It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located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on the west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coast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of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Carmarthen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Bay as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well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as in the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Pembrokeshire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Coast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7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National</a:t>
            </a:r>
            <a:r>
              <a:rPr lang="pl-PL" sz="27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Park.</a:t>
            </a:r>
          </a:p>
        </p:txBody>
      </p:sp>
      <p:sp>
        <p:nvSpPr>
          <p:cNvPr id="5" name="Prostokąt 4"/>
          <p:cNvSpPr/>
          <p:nvPr/>
        </p:nvSpPr>
        <p:spPr>
          <a:xfrm>
            <a:off x="6147442" y="1271663"/>
            <a:ext cx="2004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TENBY</a:t>
            </a:r>
            <a:endParaRPr lang="pl-PL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196" name="Picture 4" descr="Ten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2" y="3590055"/>
            <a:ext cx="4627542" cy="30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828637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836331" y="99940"/>
            <a:ext cx="3321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</a:t>
            </a:r>
            <a:endParaRPr lang="pl-PL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7712" y="2382886"/>
            <a:ext cx="4600575" cy="70661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Blip>
                <a:blip r:embed="rId2"/>
              </a:buBlip>
              <a:tabLst/>
            </a:pP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A country in Western Europe,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located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 on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an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island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.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8014" y="3274244"/>
            <a:ext cx="5072063" cy="70661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Blip>
                <a:blip r:embed="rId2"/>
              </a:buBlip>
              <a:tabLst/>
            </a:pP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In 1973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she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joined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 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European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Community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.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47712" y="4112003"/>
            <a:ext cx="3457575" cy="70661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Blip>
                <a:blip r:embed="rId2"/>
              </a:buBlip>
              <a:tabLst/>
            </a:pP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It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borders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 with Great Britain.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47712" y="5153967"/>
            <a:ext cx="3128963" cy="70661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0000"/>
              <a:buBlip>
                <a:blip r:embed="rId2"/>
              </a:buBlip>
              <a:tabLst/>
            </a:pP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The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capital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 city </a:t>
            </a:r>
            <a:r>
              <a:rPr kumimoji="0" lang="pl-PL" altLang="pl-PL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is</a:t>
            </a:r>
            <a:r>
              <a:rPr kumimoji="0" lang="pl-PL" altLang="pl-PL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anose="02020602080505020303" pitchFamily="18" charset="0"/>
                <a:ea typeface="MS PMincho" panose="02020600040205080304" pitchFamily="18" charset="-128"/>
              </a:rPr>
              <a:t> Dublin. </a:t>
            </a:r>
          </a:p>
        </p:txBody>
      </p:sp>
      <p:pic>
        <p:nvPicPr>
          <p:cNvPr id="5126" name="Picture 6" descr="ilustrac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99" y="4065043"/>
            <a:ext cx="16097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628650" y="6122871"/>
            <a:ext cx="4166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SzPct val="150000"/>
              <a:buBlip>
                <a:blip r:embed="rId2"/>
              </a:buBlip>
            </a:pPr>
            <a:r>
              <a:rPr lang="pl-PL" sz="2400" b="1" dirty="0">
                <a:solidFill>
                  <a:schemeClr val="bg1"/>
                </a:solidFill>
                <a:latin typeface="Baskerville Old Face" panose="02020602080505020303" pitchFamily="18" charset="0"/>
                <a:ea typeface="MS PMincho" panose="02020600040205080304" pitchFamily="18" charset="-128"/>
              </a:rPr>
              <a:t>Anthem: </a:t>
            </a:r>
            <a:r>
              <a:rPr lang="pl-PL" sz="2400" b="1" dirty="0" err="1">
                <a:solidFill>
                  <a:schemeClr val="bg1"/>
                </a:solidFill>
                <a:latin typeface="Baskerville Old Face" panose="02020602080505020303" pitchFamily="18" charset="0"/>
                <a:ea typeface="MS PMincho" panose="02020600040205080304" pitchFamily="18" charset="-128"/>
              </a:rPr>
              <a:t>Amhrán</a:t>
            </a:r>
            <a:r>
              <a:rPr lang="pl-PL" sz="2400" b="1" dirty="0">
                <a:solidFill>
                  <a:schemeClr val="bg1"/>
                </a:solidFill>
                <a:latin typeface="Baskerville Old Face" panose="02020602080505020303" pitchFamily="18" charset="0"/>
                <a:ea typeface="MS PMincho" panose="02020600040205080304" pitchFamily="18" charset="-128"/>
              </a:rPr>
              <a:t> na </a:t>
            </a:r>
            <a:r>
              <a:rPr lang="pl-PL" sz="2400" b="1" dirty="0" err="1">
                <a:solidFill>
                  <a:schemeClr val="bg1"/>
                </a:solidFill>
                <a:latin typeface="Baskerville Old Face" panose="02020602080505020303" pitchFamily="18" charset="0"/>
                <a:ea typeface="MS PMincho" panose="02020600040205080304" pitchFamily="18" charset="-128"/>
              </a:rPr>
              <a:t>bhFiann</a:t>
            </a:r>
            <a:endParaRPr lang="pl-PL" sz="2400" b="1" dirty="0">
              <a:solidFill>
                <a:schemeClr val="bg1"/>
              </a:solidFill>
              <a:latin typeface="Baskerville Old Face" panose="02020602080505020303" pitchFamily="18" charset="0"/>
              <a:ea typeface="MS PMincho" panose="02020600040205080304" pitchFamily="18" charset="-128"/>
            </a:endParaRPr>
          </a:p>
        </p:txBody>
      </p:sp>
      <p:pic>
        <p:nvPicPr>
          <p:cNvPr id="5128" name="Picture 8" descr="Położenie Irland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74" y="2519122"/>
            <a:ext cx="4481781" cy="38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laga Irlandi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5" y="91296"/>
            <a:ext cx="3329006" cy="166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1484633" y="1736555"/>
            <a:ext cx="1563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Flag</a:t>
            </a:r>
            <a:endParaRPr lang="pl-PL" sz="3600" dirty="0"/>
          </a:p>
        </p:txBody>
      </p:sp>
      <p:pic>
        <p:nvPicPr>
          <p:cNvPr id="5132" name="Picture 12" descr="Herb Irlandi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856" y="99940"/>
            <a:ext cx="1570999" cy="203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8537972" y="905558"/>
            <a:ext cx="129234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Arms</a:t>
            </a: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pl-PL" sz="36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3767901" y="1658931"/>
            <a:ext cx="2691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SzPct val="150000"/>
              <a:buBlip>
                <a:blip r:embed="rId2"/>
              </a:buBlip>
            </a:pPr>
            <a:r>
              <a:rPr lang="pl-PL" sz="2400" b="1" dirty="0" err="1" smtClean="0">
                <a:solidFill>
                  <a:schemeClr val="bg1"/>
                </a:solidFill>
                <a:latin typeface="Baskerville Old Face" panose="02020602080505020303" pitchFamily="18" charset="0"/>
                <a:ea typeface="MS PMincho" panose="02020600040205080304" pitchFamily="18" charset="-128"/>
              </a:rPr>
              <a:t>Currency</a:t>
            </a:r>
            <a:r>
              <a:rPr lang="pl-PL" sz="2400" b="1" dirty="0" smtClean="0">
                <a:solidFill>
                  <a:schemeClr val="bg1"/>
                </a:solidFill>
                <a:latin typeface="Baskerville Old Face" panose="02020602080505020303" pitchFamily="18" charset="0"/>
                <a:ea typeface="MS PMincho" panose="02020600040205080304" pitchFamily="18" charset="-128"/>
              </a:rPr>
              <a:t>: EURO</a:t>
            </a:r>
            <a:endParaRPr lang="pl-PL" sz="2400" b="1" dirty="0">
              <a:solidFill>
                <a:schemeClr val="bg1"/>
              </a:solidFill>
              <a:latin typeface="Baskerville Old Face" panose="02020602080505020303" pitchFamily="18" charset="0"/>
              <a:ea typeface="MS PMincho" panose="02020600040205080304" pitchFamily="18" charset="-128"/>
            </a:endParaRPr>
          </a:p>
        </p:txBody>
      </p:sp>
      <p:pic>
        <p:nvPicPr>
          <p:cNvPr id="11" name="Obraz 10" descr="Euro - Simple English Wikipedia, the free encyclo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18" y="2138311"/>
            <a:ext cx="1678787" cy="1704032"/>
          </a:xfrm>
          <a:prstGeom prst="rect">
            <a:avLst/>
          </a:prstGeom>
        </p:spPr>
      </p:pic>
      <p:pic>
        <p:nvPicPr>
          <p:cNvPr id="12" name="Obraz 11" descr="British Music &amp; Europe in the Age of Brexit - Franklin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68" y="954905"/>
            <a:ext cx="1184500" cy="11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5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338617" y="237987"/>
            <a:ext cx="10334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7" y="106803"/>
            <a:ext cx="1417637" cy="17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810384" y="1089561"/>
            <a:ext cx="45032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NATIONALS PARKS</a:t>
            </a:r>
            <a:endParaRPr lang="pl-PL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45" name="Picture 5" descr="Brecon Beacons National Park | VisitWa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232" y="1139118"/>
            <a:ext cx="3074482" cy="24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2936289" y="2712574"/>
            <a:ext cx="191404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5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</a:t>
            </a:r>
            <a:r>
              <a:rPr lang="pl-PL" sz="2500" b="0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NOWDONIA</a:t>
            </a:r>
            <a:endParaRPr lang="pl-PL" sz="25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680129" y="1895552"/>
            <a:ext cx="143116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5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BRECON</a:t>
            </a:r>
            <a:br>
              <a:rPr lang="pl-PL" sz="25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pl-PL" sz="25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BEACONS</a:t>
            </a:r>
            <a:endParaRPr lang="pl-PL" sz="25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47" name="Picture 7" descr="File:Brecon Beacons National Park UK location map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40" y="1859002"/>
            <a:ext cx="2692629" cy="172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Snowdonia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365" y="4331525"/>
            <a:ext cx="1851615" cy="236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Park Narodowy Snowdo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32" y="4867315"/>
            <a:ext cx="3980439" cy="18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Pembrokeshire Coast National Park UK location map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" y="4331525"/>
            <a:ext cx="2329748" cy="213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5" name="Picture 25" descr="Pembrokeshire National Parks // Pembrokeshire Coas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76" y="4513329"/>
            <a:ext cx="3434207" cy="20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rostokąt 24"/>
          <p:cNvSpPr/>
          <p:nvPr/>
        </p:nvSpPr>
        <p:spPr>
          <a:xfrm>
            <a:off x="-400311" y="2323091"/>
            <a:ext cx="3677172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5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PEMBROKESHIRE</a:t>
            </a:r>
            <a:br>
              <a:rPr lang="pl-PL" sz="25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pl-PL" sz="25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COAST NATIONA</a:t>
            </a:r>
            <a:br>
              <a:rPr lang="pl-PL" sz="25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pl-PL" sz="25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PARK</a:t>
            </a:r>
            <a:endParaRPr lang="pl-PL" sz="2500" b="0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Strzałka w dół 14"/>
          <p:cNvSpPr/>
          <p:nvPr/>
        </p:nvSpPr>
        <p:spPr>
          <a:xfrm rot="3702058">
            <a:off x="1833687" y="1608479"/>
            <a:ext cx="477393" cy="787950"/>
          </a:xfrm>
          <a:prstGeom prst="downArrow">
            <a:avLst>
              <a:gd name="adj1" fmla="val 2054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 w dół 26"/>
          <p:cNvSpPr/>
          <p:nvPr/>
        </p:nvSpPr>
        <p:spPr>
          <a:xfrm rot="21416571">
            <a:off x="3293323" y="1780856"/>
            <a:ext cx="477393" cy="989983"/>
          </a:xfrm>
          <a:prstGeom prst="downArrow">
            <a:avLst>
              <a:gd name="adj1" fmla="val 20541"/>
              <a:gd name="adj2" fmla="val 50000"/>
            </a:avLst>
          </a:prstGeom>
          <a:solidFill>
            <a:srgbClr val="F9A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 w dół 28"/>
          <p:cNvSpPr/>
          <p:nvPr/>
        </p:nvSpPr>
        <p:spPr>
          <a:xfrm rot="18451813">
            <a:off x="4312914" y="1618654"/>
            <a:ext cx="477393" cy="677214"/>
          </a:xfrm>
          <a:prstGeom prst="downArrow">
            <a:avLst>
              <a:gd name="adj1" fmla="val 20541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 w dół 29"/>
          <p:cNvSpPr/>
          <p:nvPr/>
        </p:nvSpPr>
        <p:spPr>
          <a:xfrm rot="1587751">
            <a:off x="405451" y="3476997"/>
            <a:ext cx="477393" cy="787950"/>
          </a:xfrm>
          <a:prstGeom prst="downArrow">
            <a:avLst>
              <a:gd name="adj1" fmla="val 2054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 w dół 30"/>
          <p:cNvSpPr/>
          <p:nvPr/>
        </p:nvSpPr>
        <p:spPr>
          <a:xfrm rot="18730831">
            <a:off x="2338907" y="3194310"/>
            <a:ext cx="477393" cy="1294407"/>
          </a:xfrm>
          <a:prstGeom prst="downArrow">
            <a:avLst>
              <a:gd name="adj1" fmla="val 2054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 w dół 31"/>
          <p:cNvSpPr/>
          <p:nvPr/>
        </p:nvSpPr>
        <p:spPr>
          <a:xfrm rot="18123261">
            <a:off x="5209051" y="2453996"/>
            <a:ext cx="477393" cy="3098251"/>
          </a:xfrm>
          <a:prstGeom prst="downArrow">
            <a:avLst>
              <a:gd name="adj1" fmla="val 20541"/>
              <a:gd name="adj2" fmla="val 50000"/>
            </a:avLst>
          </a:prstGeom>
          <a:solidFill>
            <a:srgbClr val="F9A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Strzałka w dół 32"/>
          <p:cNvSpPr/>
          <p:nvPr/>
        </p:nvSpPr>
        <p:spPr>
          <a:xfrm rot="16886640">
            <a:off x="7172660" y="833006"/>
            <a:ext cx="466226" cy="5967766"/>
          </a:xfrm>
          <a:prstGeom prst="downArrow">
            <a:avLst>
              <a:gd name="adj1" fmla="val 20541"/>
              <a:gd name="adj2" fmla="val 50000"/>
            </a:avLst>
          </a:prstGeom>
          <a:solidFill>
            <a:srgbClr val="F9A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 w dół 33"/>
          <p:cNvSpPr/>
          <p:nvPr/>
        </p:nvSpPr>
        <p:spPr>
          <a:xfrm rot="18180610">
            <a:off x="5926585" y="2618014"/>
            <a:ext cx="477393" cy="612033"/>
          </a:xfrm>
          <a:prstGeom prst="downArrow">
            <a:avLst>
              <a:gd name="adj1" fmla="val 20541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dół 34"/>
          <p:cNvSpPr/>
          <p:nvPr/>
        </p:nvSpPr>
        <p:spPr>
          <a:xfrm rot="15557578">
            <a:off x="7195235" y="-59961"/>
            <a:ext cx="371423" cy="3310496"/>
          </a:xfrm>
          <a:prstGeom prst="downArrow">
            <a:avLst>
              <a:gd name="adj1" fmla="val 20541"/>
              <a:gd name="adj2" fmla="val 50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006541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28933" y="463324"/>
            <a:ext cx="10334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0" y="228303"/>
            <a:ext cx="1417637" cy="17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amek wart poznania - recenzja Harlech Castle, Harlech, Wielka Brytania - 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31" y="1739590"/>
            <a:ext cx="6032810" cy="43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47367" y="2396840"/>
            <a:ext cx="4435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i="1" dirty="0" err="1">
                <a:solidFill>
                  <a:srgbClr val="202122"/>
                </a:solidFill>
                <a:latin typeface="Algerian" panose="04020705040A02060702" pitchFamily="82" charset="0"/>
              </a:rPr>
              <a:t>Castle</a:t>
            </a:r>
            <a:r>
              <a:rPr lang="pl-PL" sz="4000" i="1" dirty="0">
                <a:solidFill>
                  <a:srgbClr val="202122"/>
                </a:solidFill>
                <a:latin typeface="Algerian" panose="04020705040A02060702" pitchFamily="82" charset="0"/>
              </a:rPr>
              <a:t> </a:t>
            </a:r>
            <a:r>
              <a:rPr lang="pl-PL" sz="4000" i="1" dirty="0" err="1" smtClean="0">
                <a:solidFill>
                  <a:srgbClr val="202122"/>
                </a:solidFill>
                <a:latin typeface="Algerian" panose="04020705040A02060702" pitchFamily="82" charset="0"/>
              </a:rPr>
              <a:t>Harlech</a:t>
            </a:r>
            <a:endParaRPr lang="pl-PL" sz="4000" dirty="0">
              <a:latin typeface="Algerian" panose="04020705040A02060702" pitchFamily="82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126272" y="3658378"/>
            <a:ext cx="34850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The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building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belongs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to the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complex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of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castles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and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town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fortifications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in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Gwynedd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,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which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in 1986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were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inscribed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on the UNESCO World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Heritage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List</a:t>
            </a:r>
            <a:r>
              <a:rPr lang="pl-PL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862119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6"/>
            </a:gs>
            <a:gs pos="56000">
              <a:srgbClr val="FF0000"/>
            </a:gs>
            <a:gs pos="8500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28933" y="463324"/>
            <a:ext cx="10334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WALES – </a:t>
            </a:r>
            <a:r>
              <a:rPr lang="pl-PL" sz="54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54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5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5400" dirty="0"/>
          </a:p>
        </p:txBody>
      </p:sp>
      <p:pic>
        <p:nvPicPr>
          <p:cNvPr id="5124" name="Picture 4" descr="Herb Wal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0" y="228303"/>
            <a:ext cx="1417637" cy="17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aernarfon – “najwspanialszy zamek jaki widziało ludzkie oko” | Smok  Walijs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45" y="1986083"/>
            <a:ext cx="5767342" cy="432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15966" y="2251876"/>
            <a:ext cx="4413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i="1" dirty="0" err="1">
                <a:solidFill>
                  <a:srgbClr val="202122"/>
                </a:solidFill>
                <a:latin typeface="Algerian" panose="04020705040A02060702" pitchFamily="82" charset="0"/>
              </a:rPr>
              <a:t>Castell</a:t>
            </a:r>
            <a:r>
              <a:rPr lang="pl-PL" sz="3600" i="1" dirty="0">
                <a:solidFill>
                  <a:srgbClr val="202122"/>
                </a:solidFill>
                <a:latin typeface="Algerian" panose="04020705040A02060702" pitchFamily="82" charset="0"/>
              </a:rPr>
              <a:t> </a:t>
            </a:r>
            <a:r>
              <a:rPr lang="pl-PL" sz="3600" i="1" dirty="0" err="1">
                <a:solidFill>
                  <a:srgbClr val="202122"/>
                </a:solidFill>
                <a:latin typeface="Algerian" panose="04020705040A02060702" pitchFamily="82" charset="0"/>
              </a:rPr>
              <a:t>Caernarfon</a:t>
            </a:r>
            <a:endParaRPr lang="pl-PL" sz="3600" dirty="0">
              <a:latin typeface="Algerian" panose="04020705040A02060702" pitchFamily="82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126272" y="3658378"/>
            <a:ext cx="34850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The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building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belongs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to the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complex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of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castles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and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town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fortifications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in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Gwynedd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,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which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in 1986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were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inscribed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on the UNESCO World </a:t>
            </a:r>
            <a:r>
              <a:rPr lang="pl-PL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Heritage</a:t>
            </a:r>
            <a:r>
              <a:rPr lang="pl-PL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List.</a:t>
            </a:r>
          </a:p>
        </p:txBody>
      </p:sp>
    </p:spTree>
    <p:extLst>
      <p:ext uri="{BB962C8B-B14F-4D97-AF65-F5344CB8AC3E}">
        <p14:creationId xmlns:p14="http://schemas.microsoft.com/office/powerpoint/2010/main" val="381934121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42842" y="1015871"/>
            <a:ext cx="37017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10000"/>
              <a:buBlip>
                <a:blip r:embed="rId2"/>
              </a:buBlip>
            </a:pPr>
            <a:r>
              <a:rPr lang="pl-PL" dirty="0">
                <a:latin typeface="Comic Sans MS" panose="030F0702030302020204" pitchFamily="66" charset="0"/>
              </a:rPr>
              <a:t>Language: English, </a:t>
            </a:r>
            <a:r>
              <a:rPr lang="pl-PL" dirty="0" err="1">
                <a:latin typeface="Comic Sans MS" panose="030F0702030302020204" pitchFamily="66" charset="0"/>
              </a:rPr>
              <a:t>Irish</a:t>
            </a:r>
            <a:r>
              <a:rPr lang="pl-PL" dirty="0">
                <a:latin typeface="Comic Sans MS" panose="030F0702030302020204" pitchFamily="66" charset="0"/>
              </a:rPr>
              <a:t>, West </a:t>
            </a:r>
            <a:r>
              <a:rPr lang="pl-PL" dirty="0" err="1" smtClean="0">
                <a:latin typeface="Comic Sans MS" panose="030F0702030302020204" pitchFamily="66" charset="0"/>
              </a:rPr>
              <a:t>Germanic</a:t>
            </a:r>
            <a:endParaRPr lang="pl-PL" dirty="0" smtClean="0">
              <a:latin typeface="Comic Sans MS" panose="030F0702030302020204" pitchFamily="66" charset="0"/>
            </a:endParaRPr>
          </a:p>
          <a:p>
            <a:pPr>
              <a:buSzPct val="110000"/>
            </a:pPr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SzPct val="110000"/>
              <a:buBlip>
                <a:blip r:embed="rId2"/>
              </a:buBlip>
            </a:pPr>
            <a:r>
              <a:rPr lang="pl-PL" dirty="0">
                <a:latin typeface="Comic Sans MS" panose="030F0702030302020204" pitchFamily="66" charset="0"/>
              </a:rPr>
              <a:t>Hymn: </a:t>
            </a:r>
            <a:r>
              <a:rPr lang="pl-PL" dirty="0" err="1">
                <a:latin typeface="Comic Sans MS" panose="030F0702030302020204" pitchFamily="66" charset="0"/>
              </a:rPr>
              <a:t>Amhrán</a:t>
            </a:r>
            <a:r>
              <a:rPr lang="pl-PL" dirty="0">
                <a:latin typeface="Comic Sans MS" panose="030F0702030302020204" pitchFamily="66" charset="0"/>
              </a:rPr>
              <a:t> na </a:t>
            </a:r>
            <a:r>
              <a:rPr lang="pl-PL" dirty="0" err="1">
                <a:latin typeface="Comic Sans MS" panose="030F0702030302020204" pitchFamily="66" charset="0"/>
              </a:rPr>
              <a:t>bhFiann</a:t>
            </a:r>
            <a:r>
              <a:rPr lang="pl-PL" dirty="0">
                <a:latin typeface="Comic Sans MS" panose="030F0702030302020204" pitchFamily="66" charset="0"/>
              </a:rPr>
              <a:t> (Song of the </a:t>
            </a:r>
            <a:r>
              <a:rPr lang="pl-PL" dirty="0" err="1">
                <a:latin typeface="Comic Sans MS" panose="030F0702030302020204" pitchFamily="66" charset="0"/>
              </a:rPr>
              <a:t>soldiers</a:t>
            </a:r>
            <a:r>
              <a:rPr lang="pl-PL" dirty="0">
                <a:latin typeface="Comic Sans MS" panose="030F0702030302020204" pitchFamily="66" charset="0"/>
              </a:rPr>
              <a:t>). The </a:t>
            </a:r>
            <a:r>
              <a:rPr lang="pl-PL" dirty="0" err="1">
                <a:latin typeface="Comic Sans MS" panose="030F0702030302020204" pitchFamily="66" charset="0"/>
              </a:rPr>
              <a:t>words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were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written</a:t>
            </a:r>
            <a:r>
              <a:rPr lang="pl-PL" dirty="0">
                <a:latin typeface="Comic Sans MS" panose="030F0702030302020204" pitchFamily="66" charset="0"/>
              </a:rPr>
              <a:t> in 1907 by </a:t>
            </a:r>
            <a:r>
              <a:rPr lang="pl-PL" dirty="0" err="1">
                <a:latin typeface="Comic Sans MS" panose="030F0702030302020204" pitchFamily="66" charset="0"/>
              </a:rPr>
              <a:t>Peadar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Kearney</a:t>
            </a:r>
            <a:r>
              <a:rPr lang="pl-PL" dirty="0">
                <a:latin typeface="Comic Sans MS" panose="030F0702030302020204" pitchFamily="66" charset="0"/>
              </a:rPr>
              <a:t>, </a:t>
            </a:r>
            <a:r>
              <a:rPr lang="pl-PL" dirty="0" err="1">
                <a:latin typeface="Comic Sans MS" panose="030F0702030302020204" pitchFamily="66" charset="0"/>
              </a:rPr>
              <a:t>who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together</a:t>
            </a:r>
            <a:r>
              <a:rPr lang="pl-PL" dirty="0">
                <a:latin typeface="Comic Sans MS" panose="030F0702030302020204" pitchFamily="66" charset="0"/>
              </a:rPr>
              <a:t> with </a:t>
            </a:r>
            <a:r>
              <a:rPr lang="pl-PL" dirty="0" err="1">
                <a:latin typeface="Comic Sans MS" panose="030F0702030302020204" pitchFamily="66" charset="0"/>
              </a:rPr>
              <a:t>Patrik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Heeney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composed</a:t>
            </a:r>
            <a:r>
              <a:rPr lang="pl-PL" dirty="0">
                <a:latin typeface="Comic Sans MS" panose="030F0702030302020204" pitchFamily="66" charset="0"/>
              </a:rPr>
              <a:t> the </a:t>
            </a:r>
            <a:r>
              <a:rPr lang="pl-PL" dirty="0" err="1">
                <a:latin typeface="Comic Sans MS" panose="030F0702030302020204" pitchFamily="66" charset="0"/>
              </a:rPr>
              <a:t>music</a:t>
            </a:r>
            <a:r>
              <a:rPr lang="pl-PL" dirty="0">
                <a:latin typeface="Comic Sans MS" panose="030F0702030302020204" pitchFamily="66" charset="0"/>
              </a:rPr>
              <a:t>. The anthem </a:t>
            </a:r>
            <a:r>
              <a:rPr lang="pl-PL" dirty="0" err="1">
                <a:latin typeface="Comic Sans MS" panose="030F0702030302020204" pitchFamily="66" charset="0"/>
              </a:rPr>
              <a:t>is</a:t>
            </a:r>
            <a:r>
              <a:rPr lang="pl-PL" dirty="0">
                <a:latin typeface="Comic Sans MS" panose="030F0702030302020204" pitchFamily="66" charset="0"/>
              </a:rPr>
              <a:t> a march, </a:t>
            </a:r>
            <a:r>
              <a:rPr lang="pl-PL" dirty="0" err="1">
                <a:latin typeface="Comic Sans MS" panose="030F0702030302020204" pitchFamily="66" charset="0"/>
              </a:rPr>
              <a:t>it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alludes</a:t>
            </a:r>
            <a:r>
              <a:rPr lang="pl-PL" dirty="0">
                <a:latin typeface="Comic Sans MS" panose="030F0702030302020204" pitchFamily="66" charset="0"/>
              </a:rPr>
              <a:t> to </a:t>
            </a:r>
            <a:r>
              <a:rPr lang="pl-PL" dirty="0" err="1">
                <a:latin typeface="Comic Sans MS" panose="030F0702030302020204" pitchFamily="66" charset="0"/>
              </a:rPr>
              <a:t>independence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struggles</a:t>
            </a:r>
            <a:r>
              <a:rPr lang="pl-PL" dirty="0" smtClean="0">
                <a:latin typeface="Comic Sans MS" panose="030F0702030302020204" pitchFamily="66" charset="0"/>
              </a:rPr>
              <a:t>.</a:t>
            </a:r>
          </a:p>
          <a:p>
            <a:pPr>
              <a:buSzPct val="110000"/>
            </a:pPr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SzPct val="110000"/>
              <a:buBlip>
                <a:blip r:embed="rId2"/>
              </a:buBlip>
            </a:pPr>
            <a:r>
              <a:rPr lang="pl-PL" dirty="0">
                <a:latin typeface="Comic Sans MS" panose="030F0702030302020204" pitchFamily="66" charset="0"/>
              </a:rPr>
              <a:t>Patron: St. Patrick </a:t>
            </a:r>
            <a:r>
              <a:rPr lang="pl-PL" dirty="0" err="1">
                <a:latin typeface="Comic Sans MS" panose="030F0702030302020204" pitchFamily="66" charset="0"/>
              </a:rPr>
              <a:t>whose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holiday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is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celebrated</a:t>
            </a:r>
            <a:r>
              <a:rPr lang="pl-PL" dirty="0">
                <a:latin typeface="Comic Sans MS" panose="030F0702030302020204" pitchFamily="66" charset="0"/>
              </a:rPr>
              <a:t> March - 17th </a:t>
            </a:r>
            <a:r>
              <a:rPr lang="pl-PL" dirty="0" smtClean="0">
                <a:latin typeface="Comic Sans MS" panose="030F0702030302020204" pitchFamily="66" charset="0"/>
              </a:rPr>
              <a:t>March</a:t>
            </a:r>
          </a:p>
          <a:p>
            <a:pPr>
              <a:buSzPct val="110000"/>
            </a:pPr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SzPct val="110000"/>
              <a:buBlip>
                <a:blip r:embed="rId2"/>
              </a:buBlip>
            </a:pPr>
            <a:r>
              <a:rPr lang="pl-PL" dirty="0">
                <a:latin typeface="Comic Sans MS" panose="030F0702030302020204" pitchFamily="66" charset="0"/>
              </a:rPr>
              <a:t>Green </a:t>
            </a:r>
            <a:r>
              <a:rPr lang="pl-PL" dirty="0" err="1" smtClean="0">
                <a:latin typeface="Comic Sans MS" panose="030F0702030302020204" pitchFamily="66" charset="0"/>
              </a:rPr>
              <a:t>color</a:t>
            </a:r>
            <a:endParaRPr lang="pl-PL" dirty="0" smtClean="0">
              <a:latin typeface="Comic Sans MS" panose="030F0702030302020204" pitchFamily="66" charset="0"/>
            </a:endParaRPr>
          </a:p>
          <a:p>
            <a:pPr>
              <a:buSzPct val="110000"/>
            </a:pPr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SzPct val="110000"/>
              <a:buBlip>
                <a:blip r:embed="rId2"/>
              </a:buBlip>
            </a:pPr>
            <a:r>
              <a:rPr lang="pl-PL" dirty="0">
                <a:latin typeface="Comic Sans MS" panose="030F0702030302020204" pitchFamily="66" charset="0"/>
              </a:rPr>
              <a:t>Symbol: </a:t>
            </a:r>
            <a:r>
              <a:rPr lang="pl-PL" dirty="0" err="1">
                <a:latin typeface="Comic Sans MS" panose="030F0702030302020204" pitchFamily="66" charset="0"/>
              </a:rPr>
              <a:t>white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clover</a:t>
            </a:r>
            <a:r>
              <a:rPr lang="pl-PL" dirty="0">
                <a:latin typeface="Comic Sans MS" panose="030F0702030302020204" pitchFamily="66" charset="0"/>
              </a:rPr>
              <a:t> (</a:t>
            </a:r>
            <a:r>
              <a:rPr lang="pl-PL" dirty="0" err="1">
                <a:latin typeface="Comic Sans MS" panose="030F0702030302020204" pitchFamily="66" charset="0"/>
              </a:rPr>
              <a:t>shamrock</a:t>
            </a:r>
            <a:r>
              <a:rPr lang="pl-PL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05100" y="319087"/>
            <a:ext cx="63930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general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informations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pic>
        <p:nvPicPr>
          <p:cNvPr id="1028" name="Picture 4" descr="https://upload.wikimedia.org/wikipedia/commons/thumb/5/5c/Coat_of_Arms_of_Northern_Ireland.svg/220px-Coat_of_Arms_of_Northern_Ireland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308" y="70992"/>
            <a:ext cx="1831692" cy="12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27000" y="1714671"/>
            <a:ext cx="29736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10000"/>
              <a:buBlip>
                <a:blip r:embed="rId5"/>
              </a:buBlip>
            </a:pPr>
            <a:r>
              <a:rPr lang="pl-PL" dirty="0" err="1">
                <a:latin typeface="Comic Sans MS" panose="030F0702030302020204" pitchFamily="66" charset="0"/>
              </a:rPr>
              <a:t>Northern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Ireland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is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situated</a:t>
            </a:r>
            <a:r>
              <a:rPr lang="pl-PL" dirty="0">
                <a:latin typeface="Comic Sans MS" panose="030F0702030302020204" pitchFamily="66" charset="0"/>
              </a:rPr>
              <a:t> on the </a:t>
            </a:r>
            <a:r>
              <a:rPr lang="pl-PL" dirty="0" err="1">
                <a:latin typeface="Comic Sans MS" panose="030F0702030302020204" pitchFamily="66" charset="0"/>
              </a:rPr>
              <a:t>northeastern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tip</a:t>
            </a:r>
            <a:r>
              <a:rPr lang="pl-PL" dirty="0">
                <a:latin typeface="Comic Sans MS" panose="030F0702030302020204" pitchFamily="66" charset="0"/>
              </a:rPr>
              <a:t> of the </a:t>
            </a:r>
            <a:r>
              <a:rPr lang="pl-PL" dirty="0" err="1">
                <a:latin typeface="Comic Sans MS" panose="030F0702030302020204" pitchFamily="66" charset="0"/>
              </a:rPr>
              <a:t>island</a:t>
            </a:r>
            <a:r>
              <a:rPr lang="pl-PL" dirty="0">
                <a:latin typeface="Comic Sans MS" panose="030F0702030302020204" pitchFamily="66" charset="0"/>
              </a:rPr>
              <a:t> of </a:t>
            </a:r>
            <a:r>
              <a:rPr lang="pl-PL" dirty="0" err="1">
                <a:latin typeface="Comic Sans MS" panose="030F0702030302020204" pitchFamily="66" charset="0"/>
              </a:rPr>
              <a:t>Ireland</a:t>
            </a:r>
            <a:r>
              <a:rPr lang="pl-PL" dirty="0">
                <a:latin typeface="Comic Sans MS" panose="030F0702030302020204" pitchFamily="66" charset="0"/>
              </a:rPr>
              <a:t> and </a:t>
            </a:r>
            <a:r>
              <a:rPr lang="pl-PL" dirty="0" err="1">
                <a:latin typeface="Comic Sans MS" panose="030F0702030302020204" pitchFamily="66" charset="0"/>
              </a:rPr>
              <a:t>covers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an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area</a:t>
            </a:r>
            <a:r>
              <a:rPr lang="pl-PL" dirty="0">
                <a:latin typeface="Comic Sans MS" panose="030F0702030302020204" pitchFamily="66" charset="0"/>
              </a:rPr>
              <a:t> of ​​14,139 km², </a:t>
            </a:r>
            <a:r>
              <a:rPr lang="pl-PL" dirty="0" err="1">
                <a:latin typeface="Comic Sans MS" panose="030F0702030302020204" pitchFamily="66" charset="0"/>
              </a:rPr>
              <a:t>which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is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approximately</a:t>
            </a:r>
            <a:r>
              <a:rPr lang="pl-PL" dirty="0">
                <a:latin typeface="Comic Sans MS" panose="030F0702030302020204" pitchFamily="66" charset="0"/>
              </a:rPr>
              <a:t> one-</a:t>
            </a:r>
            <a:r>
              <a:rPr lang="pl-PL" dirty="0" err="1">
                <a:latin typeface="Comic Sans MS" panose="030F0702030302020204" pitchFamily="66" charset="0"/>
              </a:rPr>
              <a:t>sixth</a:t>
            </a:r>
            <a:r>
              <a:rPr lang="pl-PL" dirty="0">
                <a:latin typeface="Comic Sans MS" panose="030F0702030302020204" pitchFamily="66" charset="0"/>
              </a:rPr>
              <a:t> of the </a:t>
            </a:r>
            <a:r>
              <a:rPr lang="pl-PL" dirty="0" err="1">
                <a:latin typeface="Comic Sans MS" panose="030F0702030302020204" pitchFamily="66" charset="0"/>
              </a:rPr>
              <a:t>island</a:t>
            </a:r>
            <a:r>
              <a:rPr lang="pl-PL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SzPct val="110000"/>
              <a:buBlip>
                <a:blip r:embed="rId5"/>
              </a:buBlip>
            </a:pPr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SzPct val="110000"/>
              <a:buBlip>
                <a:blip r:embed="rId5"/>
              </a:buBlip>
            </a:pPr>
            <a:r>
              <a:rPr lang="pl-PL" dirty="0" smtClean="0">
                <a:latin typeface="Comic Sans MS" panose="030F0702030302020204" pitchFamily="66" charset="0"/>
              </a:rPr>
              <a:t> Capital: Belfast</a:t>
            </a:r>
          </a:p>
          <a:p>
            <a:pPr marL="285750" indent="-285750">
              <a:buSzPct val="110000"/>
              <a:buBlip>
                <a:blip r:embed="rId5"/>
              </a:buBlip>
            </a:pPr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SzPct val="110000"/>
              <a:buBlip>
                <a:blip r:embed="rId5"/>
              </a:buBlip>
            </a:pPr>
            <a:r>
              <a:rPr lang="en-US" dirty="0">
                <a:latin typeface="Comic Sans MS" panose="030F0702030302020204" pitchFamily="66" charset="0"/>
              </a:rPr>
              <a:t>For many years, Northern Ireland has been divided over whether it should remain part of the United Kingdom or become part of Ireland</a:t>
            </a:r>
            <a:endParaRPr lang="pl-PL" dirty="0" smtClean="0">
              <a:latin typeface="Comic Sans MS" panose="030F0702030302020204" pitchFamily="66" charset="0"/>
            </a:endParaRPr>
          </a:p>
          <a:p>
            <a:pPr marL="285750" indent="-285750">
              <a:buSzPct val="110000"/>
              <a:buBlip>
                <a:blip r:embed="rId5"/>
              </a:buBlip>
            </a:pPr>
            <a:endParaRPr lang="pl-PL" dirty="0">
              <a:latin typeface="Comic Sans MS" panose="030F0702030302020204" pitchFamily="66" charset="0"/>
            </a:endParaRPr>
          </a:p>
          <a:p>
            <a:pPr marL="285750" indent="-285750">
              <a:buSzPct val="110000"/>
              <a:buBlip>
                <a:blip r:embed="rId5"/>
              </a:buBlip>
            </a:pP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 descr="http://www.ferryto.pl/images/elements/maps/northern-irela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83" y="1948847"/>
            <a:ext cx="4143134" cy="310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rzałka w prawo 5"/>
          <p:cNvSpPr/>
          <p:nvPr/>
        </p:nvSpPr>
        <p:spPr>
          <a:xfrm rot="17656998">
            <a:off x="4802470" y="4916808"/>
            <a:ext cx="1815628" cy="278780"/>
          </a:xfrm>
          <a:prstGeom prst="rightArrow">
            <a:avLst>
              <a:gd name="adj1" fmla="val 1567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Pierścień 6"/>
          <p:cNvSpPr/>
          <p:nvPr/>
        </p:nvSpPr>
        <p:spPr>
          <a:xfrm>
            <a:off x="5884329" y="3464555"/>
            <a:ext cx="711095" cy="734941"/>
          </a:xfrm>
          <a:prstGeom prst="donut">
            <a:avLst>
              <a:gd name="adj" fmla="val 940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190694" y="5720107"/>
            <a:ext cx="2565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BELFAST</a:t>
            </a:r>
            <a:endParaRPr lang="pl-PL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65642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05100" y="319087"/>
            <a:ext cx="85811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– St. Patrick and the</a:t>
            </a:r>
            <a:b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Four-Leaf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Clover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(</a:t>
            </a: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shamrock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)</a:t>
            </a:r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048000" y="211749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dirty="0" smtClean="0">
                <a:latin typeface="Baskerville Old Face" panose="02020602080505020303" pitchFamily="18" charset="0"/>
              </a:rPr>
              <a:t>The </a:t>
            </a:r>
            <a:r>
              <a:rPr lang="pl-PL" sz="2000" b="1" dirty="0" err="1">
                <a:latin typeface="Baskerville Old Face" panose="02020602080505020303" pitchFamily="18" charset="0"/>
              </a:rPr>
              <a:t>national</a:t>
            </a:r>
            <a:r>
              <a:rPr lang="pl-PL" sz="2000" b="1" dirty="0">
                <a:latin typeface="Baskerville Old Face" panose="02020602080505020303" pitchFamily="18" charset="0"/>
              </a:rPr>
              <a:t> flower of </a:t>
            </a:r>
            <a:r>
              <a:rPr lang="pl-PL" sz="2000" b="1" dirty="0" err="1">
                <a:latin typeface="Baskerville Old Face" panose="02020602080505020303" pitchFamily="18" charset="0"/>
              </a:rPr>
              <a:t>Northern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Ireland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is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clover</a:t>
            </a:r>
            <a:r>
              <a:rPr lang="pl-PL" sz="2000" b="1" dirty="0">
                <a:latin typeface="Baskerville Old Face" panose="02020602080505020303" pitchFamily="18" charset="0"/>
              </a:rPr>
              <a:t>. </a:t>
            </a:r>
            <a:r>
              <a:rPr lang="pl-PL" sz="2000" b="1" dirty="0" err="1">
                <a:latin typeface="Baskerville Old Face" panose="02020602080505020303" pitchFamily="18" charset="0"/>
              </a:rPr>
              <a:t>According</a:t>
            </a:r>
            <a:r>
              <a:rPr lang="pl-PL" sz="2000" b="1" dirty="0">
                <a:latin typeface="Baskerville Old Face" panose="02020602080505020303" pitchFamily="18" charset="0"/>
              </a:rPr>
              <a:t> to the legend of St. Patrick, he </a:t>
            </a:r>
            <a:r>
              <a:rPr lang="pl-PL" sz="2000" b="1" dirty="0" err="1">
                <a:latin typeface="Baskerville Old Face" panose="02020602080505020303" pitchFamily="18" charset="0"/>
              </a:rPr>
              <a:t>used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this</a:t>
            </a:r>
            <a:r>
              <a:rPr lang="pl-PL" sz="2000" b="1" dirty="0">
                <a:latin typeface="Baskerville Old Face" panose="02020602080505020303" pitchFamily="18" charset="0"/>
              </a:rPr>
              <a:t> plant to </a:t>
            </a:r>
            <a:r>
              <a:rPr lang="pl-PL" sz="2000" b="1" dirty="0" err="1">
                <a:latin typeface="Baskerville Old Face" panose="02020602080505020303" pitchFamily="18" charset="0"/>
              </a:rPr>
              <a:t>explain</a:t>
            </a:r>
            <a:r>
              <a:rPr lang="pl-PL" sz="2000" b="1" dirty="0">
                <a:latin typeface="Baskerville Old Face" panose="02020602080505020303" pitchFamily="18" charset="0"/>
              </a:rPr>
              <a:t> to the </a:t>
            </a:r>
            <a:r>
              <a:rPr lang="pl-PL" sz="2000" b="1" dirty="0" err="1">
                <a:latin typeface="Baskerville Old Face" panose="02020602080505020303" pitchFamily="18" charset="0"/>
              </a:rPr>
              <a:t>first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Irish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Christians</a:t>
            </a:r>
            <a:r>
              <a:rPr lang="pl-PL" sz="2000" b="1" dirty="0">
                <a:latin typeface="Baskerville Old Face" panose="02020602080505020303" pitchFamily="18" charset="0"/>
              </a:rPr>
              <a:t> the dogma of the Holy </a:t>
            </a:r>
            <a:r>
              <a:rPr lang="pl-PL" sz="2000" b="1" dirty="0" err="1">
                <a:latin typeface="Baskerville Old Face" panose="02020602080505020303" pitchFamily="18" charset="0"/>
              </a:rPr>
              <a:t>Trinity</a:t>
            </a:r>
            <a:r>
              <a:rPr lang="pl-PL" sz="2000" b="1" dirty="0">
                <a:latin typeface="Baskerville Old Face" panose="02020602080505020303" pitchFamily="18" charset="0"/>
              </a:rPr>
              <a:t>. </a:t>
            </a:r>
            <a:r>
              <a:rPr lang="pl-PL" sz="2000" b="1" dirty="0" err="1">
                <a:latin typeface="Baskerville Old Face" panose="02020602080505020303" pitchFamily="18" charset="0"/>
              </a:rPr>
              <a:t>They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could</a:t>
            </a:r>
            <a:r>
              <a:rPr lang="pl-PL" sz="2000" b="1" dirty="0">
                <a:latin typeface="Baskerville Old Face" panose="02020602080505020303" pitchFamily="18" charset="0"/>
              </a:rPr>
              <a:t> not </a:t>
            </a:r>
            <a:r>
              <a:rPr lang="pl-PL" sz="2000" b="1" dirty="0" err="1">
                <a:latin typeface="Baskerville Old Face" panose="02020602080505020303" pitchFamily="18" charset="0"/>
              </a:rPr>
              <a:t>understand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how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it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is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possible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that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there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are</a:t>
            </a:r>
            <a:r>
              <a:rPr lang="pl-PL" sz="2000" b="1" dirty="0">
                <a:latin typeface="Baskerville Old Face" panose="02020602080505020303" pitchFamily="18" charset="0"/>
              </a:rPr>
              <a:t> Three </a:t>
            </a:r>
            <a:r>
              <a:rPr lang="pl-PL" sz="2000" b="1" dirty="0" err="1">
                <a:latin typeface="Baskerville Old Face" panose="02020602080505020303" pitchFamily="18" charset="0"/>
              </a:rPr>
              <a:t>Divine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Persons</a:t>
            </a:r>
            <a:r>
              <a:rPr lang="pl-PL" sz="2000" b="1" dirty="0">
                <a:latin typeface="Baskerville Old Face" panose="02020602080505020303" pitchFamily="18" charset="0"/>
              </a:rPr>
              <a:t> and </a:t>
            </a:r>
            <a:r>
              <a:rPr lang="pl-PL" sz="2000" b="1" dirty="0" err="1">
                <a:latin typeface="Baskerville Old Face" panose="02020602080505020303" pitchFamily="18" charset="0"/>
              </a:rPr>
              <a:t>at</a:t>
            </a:r>
            <a:r>
              <a:rPr lang="pl-PL" sz="2000" b="1" dirty="0">
                <a:latin typeface="Baskerville Old Face" panose="02020602080505020303" pitchFamily="18" charset="0"/>
              </a:rPr>
              <a:t> the same </a:t>
            </a:r>
            <a:r>
              <a:rPr lang="pl-PL" sz="2000" b="1" dirty="0" err="1">
                <a:latin typeface="Baskerville Old Face" panose="02020602080505020303" pitchFamily="18" charset="0"/>
              </a:rPr>
              <a:t>time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they</a:t>
            </a:r>
            <a:r>
              <a:rPr lang="pl-PL" sz="2000" b="1" dirty="0">
                <a:latin typeface="Baskerville Old Face" panose="02020602080505020303" pitchFamily="18" charset="0"/>
              </a:rPr>
              <a:t> </a:t>
            </a:r>
            <a:r>
              <a:rPr lang="pl-PL" sz="2000" b="1" dirty="0" err="1">
                <a:latin typeface="Baskerville Old Face" panose="02020602080505020303" pitchFamily="18" charset="0"/>
              </a:rPr>
              <a:t>are</a:t>
            </a:r>
            <a:r>
              <a:rPr lang="pl-PL" sz="2000" b="1" dirty="0">
                <a:latin typeface="Baskerville Old Face" panose="02020602080505020303" pitchFamily="18" charset="0"/>
              </a:rPr>
              <a:t> one </a:t>
            </a:r>
            <a:r>
              <a:rPr lang="pl-PL" sz="2000" b="1" dirty="0" err="1">
                <a:latin typeface="Baskerville Old Face" panose="02020602080505020303" pitchFamily="18" charset="0"/>
              </a:rPr>
              <a:t>God</a:t>
            </a:r>
            <a:r>
              <a:rPr lang="pl-PL" sz="2000" b="1" dirty="0">
                <a:latin typeface="Baskerville Old Face" panose="02020602080505020303" pitchFamily="18" charset="0"/>
              </a:rPr>
              <a:t>.</a:t>
            </a:r>
          </a:p>
        </p:txBody>
      </p:sp>
      <p:sp>
        <p:nvSpPr>
          <p:cNvPr id="6" name="Prostokąt 5"/>
          <p:cNvSpPr/>
          <p:nvPr/>
        </p:nvSpPr>
        <p:spPr>
          <a:xfrm>
            <a:off x="5809283" y="1228398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0" name="Picture 2" descr="http://www.virtualvisitordublin.com/wp-content/uploads/2012/06/Shamrock-Ire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3940522"/>
            <a:ext cx="29241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layer.slideplayer.pl/1/422410/data/images/img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300" y="1821271"/>
            <a:ext cx="12858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rona mobilna XV Liceum Ogólnokształcące w Bydgoszczy przy Zespole Szkół  nr 5 Mistrzostwa Sportowe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39" y="2799515"/>
            <a:ext cx="288607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360937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05100" y="319087"/>
            <a:ext cx="7455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Saint Patrick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pic>
        <p:nvPicPr>
          <p:cNvPr id="1028" name="Picture 4" descr="https://upload.wikimedia.org/wikipedia/commons/thumb/5/5c/Coat_of_Arms_of_Northern_Ireland.svg/220px-Coat_of_Arms_of_Northern_Irela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593" y="817983"/>
            <a:ext cx="20955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27462" y="1880747"/>
            <a:ext cx="3631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+mj-lt"/>
                <a:cs typeface="Arial" panose="020B0604020202020204" pitchFamily="34" charset="0"/>
              </a:rPr>
              <a:t>Saint Patrick -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bishop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and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apostle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of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Ireland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,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saint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of the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Catholic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,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Old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Catholic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,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Anglican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and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Orthodox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Church,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missionary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and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organizer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of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religious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 life in </a:t>
            </a:r>
            <a:r>
              <a:rPr lang="pl-PL" b="1" dirty="0" err="1">
                <a:latin typeface="+mj-lt"/>
                <a:cs typeface="Arial" panose="020B0604020202020204" pitchFamily="34" charset="0"/>
              </a:rPr>
              <a:t>Ireland</a:t>
            </a:r>
            <a:r>
              <a:rPr lang="pl-PL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8" name="Picture 2" descr="Święci Pańscy: Św. Patryk z Irland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50" y="866775"/>
            <a:ext cx="3230029" cy="33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82637" y="3468280"/>
            <a:ext cx="3576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+mj-lt"/>
              </a:rPr>
              <a:t>St. </a:t>
            </a:r>
            <a:r>
              <a:rPr lang="pl-PL" b="1" dirty="0" err="1">
                <a:latin typeface="+mj-lt"/>
              </a:rPr>
              <a:t>Patrick's</a:t>
            </a:r>
            <a:r>
              <a:rPr lang="pl-PL" b="1" dirty="0">
                <a:latin typeface="+mj-lt"/>
              </a:rPr>
              <a:t> Day</a:t>
            </a:r>
          </a:p>
          <a:p>
            <a:r>
              <a:rPr lang="pl-PL" b="1" dirty="0">
                <a:latin typeface="+mj-lt"/>
              </a:rPr>
              <a:t> </a:t>
            </a:r>
            <a:r>
              <a:rPr lang="pl-PL" b="1" dirty="0" err="1">
                <a:latin typeface="+mj-lt"/>
              </a:rPr>
              <a:t>is</a:t>
            </a:r>
            <a:r>
              <a:rPr lang="pl-PL" b="1" dirty="0">
                <a:latin typeface="+mj-lt"/>
              </a:rPr>
              <a:t> </a:t>
            </a:r>
            <a:r>
              <a:rPr lang="pl-PL" b="1" dirty="0" err="1">
                <a:latin typeface="+mj-lt"/>
              </a:rPr>
              <a:t>celebrated</a:t>
            </a:r>
            <a:r>
              <a:rPr lang="pl-PL" b="1" dirty="0">
                <a:latin typeface="+mj-lt"/>
              </a:rPr>
              <a:t> on March 17.</a:t>
            </a:r>
          </a:p>
        </p:txBody>
      </p:sp>
      <p:sp>
        <p:nvSpPr>
          <p:cNvPr id="6" name="Prostokąt 5"/>
          <p:cNvSpPr/>
          <p:nvPr/>
        </p:nvSpPr>
        <p:spPr>
          <a:xfrm>
            <a:off x="427462" y="5771741"/>
            <a:ext cx="3743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The most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important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tradition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associated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with St.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Patrick's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Day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is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wearing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green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pl-PL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clothes</a:t>
            </a: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7" name="Prostokąt 6"/>
          <p:cNvSpPr/>
          <p:nvPr/>
        </p:nvSpPr>
        <p:spPr>
          <a:xfrm>
            <a:off x="521936" y="5009206"/>
            <a:ext cx="3521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Events</a:t>
            </a:r>
            <a:r>
              <a:rPr lang="pl-PL" dirty="0"/>
              <a:t>, </a:t>
            </a:r>
            <a:r>
              <a:rPr lang="pl-PL" dirty="0" err="1"/>
              <a:t>festivals</a:t>
            </a:r>
            <a:r>
              <a:rPr lang="pl-PL" dirty="0"/>
              <a:t> and </a:t>
            </a:r>
            <a:r>
              <a:rPr lang="pl-PL" dirty="0" err="1"/>
              <a:t>parades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organized</a:t>
            </a:r>
            <a:r>
              <a:rPr lang="pl-PL" dirty="0"/>
              <a:t> in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 smtClean="0"/>
              <a:t>cities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521936" y="4252670"/>
            <a:ext cx="370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St. </a:t>
            </a:r>
            <a:r>
              <a:rPr lang="pl-PL" dirty="0" err="1"/>
              <a:t>Patrick's</a:t>
            </a:r>
            <a:r>
              <a:rPr lang="pl-PL" dirty="0"/>
              <a:t> Day </a:t>
            </a:r>
            <a:r>
              <a:rPr lang="pl-PL" dirty="0" err="1"/>
              <a:t>is</a:t>
            </a:r>
            <a:r>
              <a:rPr lang="pl-PL" dirty="0"/>
              <a:t> a </a:t>
            </a:r>
            <a:r>
              <a:rPr lang="pl-PL" dirty="0" err="1"/>
              <a:t>day</a:t>
            </a:r>
            <a:r>
              <a:rPr lang="pl-PL" dirty="0"/>
              <a:t> off from </a:t>
            </a:r>
            <a:r>
              <a:rPr lang="pl-PL" dirty="0" err="1"/>
              <a:t>work</a:t>
            </a:r>
            <a:r>
              <a:rPr lang="pl-PL" dirty="0"/>
              <a:t> in </a:t>
            </a:r>
            <a:r>
              <a:rPr lang="pl-PL" dirty="0" err="1"/>
              <a:t>Ireland</a:t>
            </a:r>
            <a:endParaRPr lang="pl-PL" dirty="0"/>
          </a:p>
        </p:txBody>
      </p:sp>
      <p:pic>
        <p:nvPicPr>
          <p:cNvPr id="4100" name="Picture 4" descr="Dzień św. Patryka w Irlandii i na świecie • Gentleman's Choice :  Gentleman's Cho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665" y="4302823"/>
            <a:ext cx="3615428" cy="220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zień Św. Partyka – co to za święto i jak się je obchodzi | Praca,  mieszkanie, nauka, ogłoszenia :: Polonia, Polacy w Southampton/ Anglia/  Wielka Bryta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25" y="4527562"/>
            <a:ext cx="2740036" cy="188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trzałka w prawo 9"/>
          <p:cNvSpPr/>
          <p:nvPr/>
        </p:nvSpPr>
        <p:spPr>
          <a:xfrm>
            <a:off x="127000" y="2017700"/>
            <a:ext cx="300462" cy="17909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prawo 15"/>
          <p:cNvSpPr/>
          <p:nvPr/>
        </p:nvSpPr>
        <p:spPr>
          <a:xfrm>
            <a:off x="91995" y="5988205"/>
            <a:ext cx="300462" cy="14693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prawo 16"/>
          <p:cNvSpPr/>
          <p:nvPr/>
        </p:nvSpPr>
        <p:spPr>
          <a:xfrm>
            <a:off x="221474" y="3557883"/>
            <a:ext cx="300462" cy="17909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prawo 18"/>
          <p:cNvSpPr/>
          <p:nvPr/>
        </p:nvSpPr>
        <p:spPr>
          <a:xfrm>
            <a:off x="188019" y="4334960"/>
            <a:ext cx="300462" cy="17909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prawo 19"/>
          <p:cNvSpPr/>
          <p:nvPr/>
        </p:nvSpPr>
        <p:spPr>
          <a:xfrm>
            <a:off x="173151" y="5140146"/>
            <a:ext cx="300462" cy="17909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106" name="Picture 10" descr="Życzenia na Dzień Świętego Patryka. Jak złożyć je naszym zagranicznym  przyjaciołom? | Piki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665" y="2265061"/>
            <a:ext cx="3446128" cy="19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05170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825161" y="67974"/>
            <a:ext cx="8188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popular food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sp>
        <p:nvSpPr>
          <p:cNvPr id="10" name="Strzałka w prawo 9"/>
          <p:cNvSpPr/>
          <p:nvPr/>
        </p:nvSpPr>
        <p:spPr>
          <a:xfrm>
            <a:off x="6593184" y="2041875"/>
            <a:ext cx="1083835" cy="222762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prawo 18"/>
          <p:cNvSpPr/>
          <p:nvPr/>
        </p:nvSpPr>
        <p:spPr>
          <a:xfrm>
            <a:off x="6534391" y="5283564"/>
            <a:ext cx="925064" cy="165896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prawo 19"/>
          <p:cNvSpPr/>
          <p:nvPr/>
        </p:nvSpPr>
        <p:spPr>
          <a:xfrm>
            <a:off x="6503088" y="3754624"/>
            <a:ext cx="2926662" cy="245876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99906931"/>
              </p:ext>
            </p:extLst>
          </p:nvPr>
        </p:nvGraphicFramePr>
        <p:xfrm>
          <a:off x="131509" y="1715624"/>
          <a:ext cx="6239073" cy="4828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2" descr="https://upload.wikimedia.org/wikipedia/commons/c/c1/Pastie_supper_Ben_W_Bell_27_March_20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28" y="956380"/>
            <a:ext cx="2717658" cy="20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upload.wikimedia.org/wikipedia/commons/thumb/5/52/Irish-stew.jpg/250px-Irish-ste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463" y="3154342"/>
            <a:ext cx="238125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xternal-preview.redd.it/UdkoYrF5vsWgVAbKkOHjaI3czQnhMLDqjltcgT7joy0.jpg?auto=webp&amp;s=e1c7a9f7c5a55c4921250a6e48a12b26f3f81f9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51" y="4927328"/>
            <a:ext cx="2438531" cy="18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629447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593588" y="295275"/>
            <a:ext cx="8436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pl-PL" sz="32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32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pic>
        <p:nvPicPr>
          <p:cNvPr id="3074" name="Picture 2" descr="Grobla Olbrzyma - Irlandia Północ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02" y="2511706"/>
            <a:ext cx="6237686" cy="41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obla Olbrzyma - Irlandia Północ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286" y="1021644"/>
            <a:ext cx="1999295" cy="133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72069" y="1673337"/>
            <a:ext cx="44632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 smtClean="0">
                <a:ea typeface="Batang" panose="02030600000101010101" pitchFamily="18" charset="-127"/>
              </a:rPr>
              <a:t>Northern</a:t>
            </a:r>
            <a:r>
              <a:rPr lang="pl-PL" b="1" dirty="0" smtClean="0">
                <a:ea typeface="Batang" panose="02030600000101010101" pitchFamily="18" charset="-127"/>
              </a:rPr>
              <a:t> </a:t>
            </a:r>
            <a:r>
              <a:rPr lang="pl-PL" b="1" dirty="0" err="1" smtClean="0">
                <a:ea typeface="Batang" panose="02030600000101010101" pitchFamily="18" charset="-127"/>
              </a:rPr>
              <a:t>Ireland</a:t>
            </a:r>
            <a:r>
              <a:rPr lang="pl-PL" b="1" dirty="0" smtClean="0">
                <a:ea typeface="Batang" panose="02030600000101010101" pitchFamily="18" charset="-127"/>
              </a:rPr>
              <a:t>, </a:t>
            </a:r>
            <a:r>
              <a:rPr lang="pl-PL" b="1" dirty="0" err="1" smtClean="0">
                <a:ea typeface="Batang" panose="02030600000101010101" pitchFamily="18" charset="-127"/>
              </a:rPr>
              <a:t>despite</a:t>
            </a:r>
            <a:r>
              <a:rPr lang="pl-PL" b="1" dirty="0" smtClean="0">
                <a:ea typeface="Batang" panose="02030600000101010101" pitchFamily="18" charset="-127"/>
              </a:rPr>
              <a:t> the </a:t>
            </a:r>
            <a:r>
              <a:rPr lang="pl-PL" b="1" dirty="0" err="1" smtClean="0">
                <a:ea typeface="Batang" panose="02030600000101010101" pitchFamily="18" charset="-127"/>
              </a:rPr>
              <a:t>multitude</a:t>
            </a:r>
            <a:r>
              <a:rPr lang="pl-PL" b="1" dirty="0" smtClean="0">
                <a:ea typeface="Batang" panose="02030600000101010101" pitchFamily="18" charset="-127"/>
              </a:rPr>
              <a:t> of </a:t>
            </a:r>
            <a:r>
              <a:rPr lang="pl-PL" b="1" dirty="0" err="1" smtClean="0">
                <a:ea typeface="Batang" panose="02030600000101010101" pitchFamily="18" charset="-127"/>
              </a:rPr>
              <a:t>beautiful</a:t>
            </a:r>
            <a:r>
              <a:rPr lang="pl-PL" b="1" dirty="0" smtClean="0">
                <a:ea typeface="Batang" panose="02030600000101010101" pitchFamily="18" charset="-127"/>
              </a:rPr>
              <a:t> and </a:t>
            </a:r>
            <a:r>
              <a:rPr lang="pl-PL" b="1" dirty="0" err="1" smtClean="0">
                <a:ea typeface="Batang" panose="02030600000101010101" pitchFamily="18" charset="-127"/>
              </a:rPr>
              <a:t>impressive</a:t>
            </a:r>
            <a:r>
              <a:rPr lang="pl-PL" b="1" dirty="0" smtClean="0">
                <a:ea typeface="Batang" panose="02030600000101010101" pitchFamily="18" charset="-127"/>
              </a:rPr>
              <a:t> </a:t>
            </a:r>
            <a:r>
              <a:rPr lang="pl-PL" b="1" dirty="0" err="1" smtClean="0">
                <a:ea typeface="Batang" panose="02030600000101010101" pitchFamily="18" charset="-127"/>
              </a:rPr>
              <a:t>places</a:t>
            </a:r>
            <a:r>
              <a:rPr lang="pl-PL" b="1" dirty="0" smtClean="0">
                <a:ea typeface="Batang" panose="02030600000101010101" pitchFamily="18" charset="-127"/>
              </a:rPr>
              <a:t> </a:t>
            </a:r>
            <a:r>
              <a:rPr lang="pl-PL" b="1" dirty="0" err="1" smtClean="0">
                <a:ea typeface="Batang" panose="02030600000101010101" pitchFamily="18" charset="-127"/>
              </a:rPr>
              <a:t>created</a:t>
            </a:r>
            <a:r>
              <a:rPr lang="pl-PL" b="1" dirty="0" smtClean="0">
                <a:ea typeface="Batang" panose="02030600000101010101" pitchFamily="18" charset="-127"/>
              </a:rPr>
              <a:t> by </a:t>
            </a:r>
            <a:r>
              <a:rPr lang="pl-PL" b="1" dirty="0" err="1" smtClean="0">
                <a:ea typeface="Batang" panose="02030600000101010101" pitchFamily="18" charset="-127"/>
              </a:rPr>
              <a:t>nature</a:t>
            </a:r>
            <a:r>
              <a:rPr lang="pl-PL" b="1" dirty="0" smtClean="0">
                <a:ea typeface="Batang" panose="02030600000101010101" pitchFamily="18" charset="-127"/>
              </a:rPr>
              <a:t>, </a:t>
            </a:r>
            <a:r>
              <a:rPr lang="pl-PL" b="1" dirty="0" err="1" smtClean="0">
                <a:ea typeface="Batang" panose="02030600000101010101" pitchFamily="18" charset="-127"/>
              </a:rPr>
              <a:t>has</a:t>
            </a:r>
            <a:r>
              <a:rPr lang="pl-PL" b="1" dirty="0" smtClean="0">
                <a:ea typeface="Batang" panose="02030600000101010101" pitchFamily="18" charset="-127"/>
              </a:rPr>
              <a:t> </a:t>
            </a:r>
            <a:r>
              <a:rPr lang="pl-PL" b="1" dirty="0" err="1" smtClean="0">
                <a:ea typeface="Batang" panose="02030600000101010101" pitchFamily="18" charset="-127"/>
              </a:rPr>
              <a:t>only</a:t>
            </a:r>
            <a:r>
              <a:rPr lang="pl-PL" b="1" dirty="0" smtClean="0">
                <a:ea typeface="Batang" panose="02030600000101010101" pitchFamily="18" charset="-127"/>
              </a:rPr>
              <a:t> one </a:t>
            </a:r>
            <a:r>
              <a:rPr lang="pl-PL" b="1" dirty="0" err="1" smtClean="0">
                <a:ea typeface="Batang" panose="02030600000101010101" pitchFamily="18" charset="-127"/>
              </a:rPr>
              <a:t>site</a:t>
            </a:r>
            <a:r>
              <a:rPr lang="pl-PL" b="1" dirty="0" smtClean="0">
                <a:ea typeface="Batang" panose="02030600000101010101" pitchFamily="18" charset="-127"/>
              </a:rPr>
              <a:t> on the UNESCO World </a:t>
            </a:r>
            <a:r>
              <a:rPr lang="pl-PL" b="1" dirty="0" err="1" smtClean="0">
                <a:ea typeface="Batang" panose="02030600000101010101" pitchFamily="18" charset="-127"/>
              </a:rPr>
              <a:t>Cultural</a:t>
            </a:r>
            <a:r>
              <a:rPr lang="pl-PL" b="1" dirty="0" smtClean="0">
                <a:ea typeface="Batang" panose="02030600000101010101" pitchFamily="18" charset="-127"/>
              </a:rPr>
              <a:t> and Natural </a:t>
            </a:r>
            <a:r>
              <a:rPr lang="pl-PL" b="1" dirty="0" err="1" smtClean="0">
                <a:ea typeface="Batang" panose="02030600000101010101" pitchFamily="18" charset="-127"/>
              </a:rPr>
              <a:t>Heritage</a:t>
            </a:r>
            <a:r>
              <a:rPr lang="pl-PL" b="1" dirty="0" smtClean="0">
                <a:ea typeface="Batang" panose="02030600000101010101" pitchFamily="18" charset="-127"/>
              </a:rPr>
              <a:t> List, the </a:t>
            </a:r>
            <a:r>
              <a:rPr lang="pl-PL" b="1" dirty="0" err="1" smtClean="0">
                <a:ea typeface="Batang" panose="02030600000101010101" pitchFamily="18" charset="-127"/>
              </a:rPr>
              <a:t>famous</a:t>
            </a:r>
            <a:r>
              <a:rPr lang="pl-PL" b="1" dirty="0" smtClean="0">
                <a:ea typeface="Batang" panose="02030600000101010101" pitchFamily="18" charset="-127"/>
              </a:rPr>
              <a:t> </a:t>
            </a:r>
            <a:r>
              <a:rPr lang="pl-PL" b="1" dirty="0" err="1" smtClean="0">
                <a:ea typeface="Batang" panose="02030600000101010101" pitchFamily="18" charset="-127"/>
              </a:rPr>
              <a:t>Giant's</a:t>
            </a:r>
            <a:r>
              <a:rPr lang="pl-PL" b="1" dirty="0" smtClean="0">
                <a:ea typeface="Batang" panose="02030600000101010101" pitchFamily="18" charset="-127"/>
              </a:rPr>
              <a:t> </a:t>
            </a:r>
            <a:r>
              <a:rPr lang="pl-PL" b="1" dirty="0" err="1" smtClean="0">
                <a:ea typeface="Batang" panose="02030600000101010101" pitchFamily="18" charset="-127"/>
              </a:rPr>
              <a:t>Causeway</a:t>
            </a:r>
            <a:endParaRPr lang="pl-PL" b="1" dirty="0">
              <a:ea typeface="Batang" panose="02030600000101010101" pitchFamily="18" charset="-127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037311" y="823618"/>
            <a:ext cx="5080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5400" dirty="0" err="1">
                <a:ln w="0">
                  <a:solidFill>
                    <a:schemeClr val="accent6"/>
                  </a:solidFill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Giant's</a:t>
            </a:r>
            <a:r>
              <a:rPr lang="pl-PL" sz="5400" dirty="0">
                <a:ln w="0">
                  <a:solidFill>
                    <a:schemeClr val="accent6"/>
                  </a:solidFill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pl-PL" sz="5400" dirty="0" err="1">
                <a:ln w="0">
                  <a:solidFill>
                    <a:schemeClr val="accent6"/>
                  </a:solidFill>
                </a:ln>
                <a:solidFill>
                  <a:schemeClr val="accent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Causeway</a:t>
            </a:r>
            <a:endParaRPr lang="pl-PL" sz="5400" dirty="0">
              <a:ln w="0">
                <a:solidFill>
                  <a:schemeClr val="accent6"/>
                </a:solidFill>
              </a:ln>
              <a:solidFill>
                <a:schemeClr val="accent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72069" y="3266950"/>
            <a:ext cx="4936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/>
              <a:t>This</a:t>
            </a:r>
            <a:r>
              <a:rPr lang="pl-PL" b="1" dirty="0"/>
              <a:t> </a:t>
            </a:r>
            <a:r>
              <a:rPr lang="pl-PL" b="1" dirty="0" err="1"/>
              <a:t>amazing</a:t>
            </a:r>
            <a:r>
              <a:rPr lang="pl-PL" b="1" dirty="0"/>
              <a:t> rock </a:t>
            </a:r>
            <a:r>
              <a:rPr lang="pl-PL" b="1" dirty="0" err="1"/>
              <a:t>formation</a:t>
            </a:r>
            <a:r>
              <a:rPr lang="pl-PL" b="1" dirty="0"/>
              <a:t> </a:t>
            </a:r>
            <a:r>
              <a:rPr lang="pl-PL" b="1" dirty="0" err="1"/>
              <a:t>is</a:t>
            </a:r>
            <a:r>
              <a:rPr lang="pl-PL" b="1" dirty="0"/>
              <a:t> a </a:t>
            </a:r>
            <a:r>
              <a:rPr lang="pl-PL" b="1" dirty="0" err="1"/>
              <a:t>revision</a:t>
            </a:r>
            <a:r>
              <a:rPr lang="pl-PL" b="1" dirty="0"/>
              <a:t> of </a:t>
            </a:r>
            <a:r>
              <a:rPr lang="pl-PL" b="1" dirty="0" err="1"/>
              <a:t>nearly</a:t>
            </a:r>
            <a:r>
              <a:rPr lang="pl-PL" b="1" dirty="0"/>
              <a:t> 40,000 </a:t>
            </a:r>
            <a:r>
              <a:rPr lang="pl-PL" b="1" dirty="0" err="1"/>
              <a:t>basalt</a:t>
            </a:r>
            <a:r>
              <a:rPr lang="pl-PL" b="1" dirty="0"/>
              <a:t> </a:t>
            </a:r>
            <a:r>
              <a:rPr lang="pl-PL" b="1" dirty="0" err="1"/>
              <a:t>columns</a:t>
            </a:r>
            <a:endParaRPr lang="pl-PL" b="1" dirty="0"/>
          </a:p>
        </p:txBody>
      </p:sp>
      <p:pic>
        <p:nvPicPr>
          <p:cNvPr id="4098" name="Picture 2" descr="http://www.holidaycheck.pl/data/urlaubsbilder/images/82/11573051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" y="3943952"/>
            <a:ext cx="4058047" cy="272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0408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05100" y="319087"/>
            <a:ext cx="8573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pl-PL" sz="32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32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3700752" y="1438276"/>
            <a:ext cx="5860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l-PL" sz="4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Mussenden</a:t>
            </a:r>
            <a:r>
              <a:rPr lang="pl-PL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 </a:t>
            </a:r>
            <a:r>
              <a:rPr lang="pl-PL" sz="48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Temple</a:t>
            </a:r>
            <a:endParaRPr lang="pl-PL" sz="4800" b="1" i="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</a:endParaRPr>
          </a:p>
        </p:txBody>
      </p:sp>
      <p:pic>
        <p:nvPicPr>
          <p:cNvPr id="5122" name="Picture 2" descr="https://zwiedzamy.co.uk/wp-content/uploads/2018/12/1024px-Mussenden_Temple-2005-1024x5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52" y="2677403"/>
            <a:ext cx="6575236" cy="378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84303" y="2803687"/>
            <a:ext cx="3609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Temple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Mussenden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 a small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circular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building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located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 on the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very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edge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 of the </a:t>
            </a:r>
            <a:r>
              <a:rPr lang="pl-PL" b="1" dirty="0" err="1">
                <a:latin typeface="Aharoni" panose="02010803020104030203" pitchFamily="2" charset="-79"/>
                <a:cs typeface="Aharoni" panose="02010803020104030203" pitchFamily="2" charset="-79"/>
              </a:rPr>
              <a:t>cliff</a:t>
            </a:r>
            <a:r>
              <a:rPr lang="pl-PL" b="1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8480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05100" y="319087"/>
            <a:ext cx="8573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pl-PL" sz="32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interesing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3200" b="1" spc="30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places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2705100" y="1210336"/>
            <a:ext cx="5354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err="1">
                <a:solidFill>
                  <a:srgbClr val="002060"/>
                </a:solidFill>
                <a:latin typeface="Linux Libertine"/>
              </a:rPr>
              <a:t>Carrick</a:t>
            </a:r>
            <a:r>
              <a:rPr lang="pl-PL" sz="3200" dirty="0">
                <a:solidFill>
                  <a:srgbClr val="002060"/>
                </a:solidFill>
                <a:latin typeface="Linux Libertine"/>
              </a:rPr>
              <a:t>-a-</a:t>
            </a:r>
            <a:r>
              <a:rPr lang="pl-PL" sz="3200" dirty="0" err="1">
                <a:solidFill>
                  <a:srgbClr val="002060"/>
                </a:solidFill>
                <a:latin typeface="Linux Libertine"/>
              </a:rPr>
              <a:t>Rede</a:t>
            </a:r>
            <a:r>
              <a:rPr lang="pl-PL" sz="3200" dirty="0">
                <a:solidFill>
                  <a:srgbClr val="002060"/>
                </a:solidFill>
                <a:latin typeface="Linux Libertine"/>
              </a:rPr>
              <a:t> </a:t>
            </a:r>
            <a:r>
              <a:rPr lang="pl-PL" sz="3200" dirty="0" err="1">
                <a:solidFill>
                  <a:srgbClr val="002060"/>
                </a:solidFill>
                <a:latin typeface="Linux Libertine"/>
              </a:rPr>
              <a:t>Rope</a:t>
            </a:r>
            <a:r>
              <a:rPr lang="pl-PL" sz="3200" dirty="0">
                <a:solidFill>
                  <a:srgbClr val="002060"/>
                </a:solidFill>
                <a:latin typeface="Linux Libertine"/>
              </a:rPr>
              <a:t> Bridge</a:t>
            </a:r>
            <a:endParaRPr lang="pl-PL" sz="3200" b="0" i="0" dirty="0">
              <a:solidFill>
                <a:srgbClr val="002060"/>
              </a:solidFill>
              <a:effectLst/>
              <a:latin typeface="Linux Libertine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64788" y="2095668"/>
            <a:ext cx="4393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002060"/>
                </a:solidFill>
                <a:latin typeface="Linux Libertine"/>
              </a:rPr>
              <a:t>Carrick</a:t>
            </a:r>
            <a:r>
              <a:rPr lang="pl-PL" dirty="0">
                <a:solidFill>
                  <a:srgbClr val="002060"/>
                </a:solidFill>
                <a:latin typeface="Linux Libertine"/>
              </a:rPr>
              <a:t>-a-</a:t>
            </a:r>
            <a:r>
              <a:rPr lang="pl-PL" dirty="0" err="1">
                <a:solidFill>
                  <a:srgbClr val="002060"/>
                </a:solidFill>
                <a:latin typeface="Linux Libertine"/>
              </a:rPr>
              <a:t>Rede</a:t>
            </a:r>
            <a:r>
              <a:rPr lang="pl-PL" dirty="0">
                <a:solidFill>
                  <a:srgbClr val="002060"/>
                </a:solidFill>
                <a:latin typeface="Linux Libertine"/>
              </a:rPr>
              <a:t> </a:t>
            </a:r>
            <a:r>
              <a:rPr lang="pl-PL" dirty="0" err="1">
                <a:solidFill>
                  <a:srgbClr val="002060"/>
                </a:solidFill>
                <a:latin typeface="Linux Libertine"/>
              </a:rPr>
              <a:t>Rope</a:t>
            </a:r>
            <a:r>
              <a:rPr lang="pl-PL" dirty="0">
                <a:solidFill>
                  <a:srgbClr val="002060"/>
                </a:solidFill>
                <a:latin typeface="Linux Libertine"/>
              </a:rPr>
              <a:t> </a:t>
            </a:r>
            <a:r>
              <a:rPr lang="pl-PL" dirty="0" smtClean="0">
                <a:solidFill>
                  <a:srgbClr val="002060"/>
                </a:solidFill>
                <a:latin typeface="Linux Libertine"/>
              </a:rPr>
              <a:t>Bridge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is</a:t>
            </a:r>
            <a:r>
              <a:rPr lang="pl-PL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 rope bridge near 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Ballintoy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 in 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Count</a:t>
            </a:r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</a:rPr>
              <a:t>y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Antrim, Northern Ireland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s://zwiedzamy.co.uk/wp-content/uploads/2019/10/Carrick-a-Rede-e1571488084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68" y="1901786"/>
            <a:ext cx="6554198" cy="436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rick a rede ro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218985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.wikimedia.org/wikipedia/commons/thumb/2/2e/Carrick-a-rede.jpg/240px-Carrick-a-re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58" y="367639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979681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354315" y="91296"/>
            <a:ext cx="3321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</a:t>
            </a:r>
            <a:endParaRPr lang="pl-PL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3746" y="1551777"/>
            <a:ext cx="2709746" cy="3988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1" i="0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Ruehl" panose="020E0503060101010101" pitchFamily="34" charset="-79"/>
                <a:cs typeface="FrankRuehl" panose="020E0503060101010101" pitchFamily="34" charset="-79"/>
              </a:rPr>
              <a:t>POSITION</a:t>
            </a:r>
            <a:r>
              <a:rPr kumimoji="0" lang="pl-PL" alt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80058" y="2056686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SzPct val="150000"/>
              <a:buBlip>
                <a:blip r:embed="rId3"/>
              </a:buBlip>
            </a:pP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Access to 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Irish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Sea, 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Celtic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Sea, 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Atlantic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Ocean, and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is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separated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from Great Britain by the Channel of St. George.</a:t>
            </a:r>
          </a:p>
          <a:p>
            <a:pPr marL="285750" indent="-285750">
              <a:buBlip>
                <a:blip r:embed="rId3"/>
              </a:buBlip>
            </a:pPr>
            <a:endParaRPr lang="pl-P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SzPct val="150000"/>
              <a:buBlip>
                <a:blip r:embed="rId3"/>
              </a:buBlip>
            </a:pP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Coastal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length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1448 km</a:t>
            </a:r>
          </a:p>
          <a:p>
            <a:pPr marL="285750" indent="-285750">
              <a:buBlip>
                <a:blip r:embed="rId3"/>
              </a:buBlip>
            </a:pPr>
            <a:endParaRPr lang="pl-P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SzPct val="150000"/>
              <a:buBlip>
                <a:blip r:embed="rId3"/>
              </a:buBlip>
            </a:pP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length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of 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border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with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Northern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Ireland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(part of the United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Kingdom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)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is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360 km</a:t>
            </a:r>
          </a:p>
          <a:p>
            <a:pPr marL="285750" indent="-285750">
              <a:buBlip>
                <a:blip r:embed="rId3"/>
              </a:buBlip>
            </a:pPr>
            <a:endParaRPr lang="pl-P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SzPct val="150000"/>
              <a:buBlip>
                <a:blip r:embed="rId3"/>
              </a:buBlip>
            </a:pP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highest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point of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Carrantuohill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1041 m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above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sea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leve</a:t>
            </a:r>
            <a:endParaRPr lang="pl-PL" b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>
              <a:buSzPct val="150000"/>
            </a:pPr>
            <a:endParaRPr lang="pl-P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SzPct val="150000"/>
              <a:buBlip>
                <a:blip r:embed="rId3"/>
              </a:buBlip>
            </a:pP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Lowest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point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Atlantic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Ocean 0 m.</a:t>
            </a:r>
          </a:p>
          <a:p>
            <a:pPr marL="285750" indent="-285750">
              <a:buBlip>
                <a:blip r:embed="rId3"/>
              </a:buBlip>
            </a:pPr>
            <a:endParaRPr lang="pl-P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SzPct val="150000"/>
              <a:buBlip>
                <a:blip r:embed="rId3"/>
              </a:buBlip>
            </a:pP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longest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river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Shannon 386 km</a:t>
            </a:r>
          </a:p>
          <a:p>
            <a:pPr marL="285750" indent="-285750">
              <a:buBlip>
                <a:blip r:embed="rId3"/>
              </a:buBlip>
            </a:pPr>
            <a:endParaRPr lang="pl-P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285750" indent="-285750">
              <a:buSzPct val="150000"/>
              <a:buBlip>
                <a:blip r:embed="rId3"/>
              </a:buBlip>
            </a:pP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largest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lake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is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Lough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Corrib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176 km²</a:t>
            </a:r>
          </a:p>
        </p:txBody>
      </p:sp>
      <p:sp>
        <p:nvSpPr>
          <p:cNvPr id="4" name="Prostokąt 3"/>
          <p:cNvSpPr/>
          <p:nvPr/>
        </p:nvSpPr>
        <p:spPr>
          <a:xfrm>
            <a:off x="5542157" y="5223651"/>
            <a:ext cx="57205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chemeClr val="bg1"/>
                </a:solidFill>
              </a:rPr>
              <a:t>Ireland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occupies</a:t>
            </a:r>
            <a:r>
              <a:rPr lang="pl-PL" b="1" dirty="0">
                <a:solidFill>
                  <a:schemeClr val="bg1"/>
                </a:solidFill>
              </a:rPr>
              <a:t> 84% ​​of the </a:t>
            </a:r>
            <a:r>
              <a:rPr lang="pl-PL" b="1" dirty="0" err="1">
                <a:solidFill>
                  <a:schemeClr val="bg1"/>
                </a:solidFill>
              </a:rPr>
              <a:t>territory</a:t>
            </a:r>
            <a:r>
              <a:rPr lang="pl-PL" b="1" dirty="0">
                <a:solidFill>
                  <a:schemeClr val="bg1"/>
                </a:solidFill>
              </a:rPr>
              <a:t> of the </a:t>
            </a:r>
            <a:r>
              <a:rPr lang="pl-PL" b="1" dirty="0" err="1">
                <a:solidFill>
                  <a:schemeClr val="bg1"/>
                </a:solidFill>
              </a:rPr>
              <a:t>island</a:t>
            </a:r>
            <a:r>
              <a:rPr lang="pl-PL" b="1" dirty="0">
                <a:solidFill>
                  <a:schemeClr val="bg1"/>
                </a:solidFill>
              </a:rPr>
              <a:t> of the same </a:t>
            </a:r>
            <a:r>
              <a:rPr lang="pl-PL" b="1" dirty="0" err="1">
                <a:solidFill>
                  <a:schemeClr val="bg1"/>
                </a:solidFill>
              </a:rPr>
              <a:t>name</a:t>
            </a:r>
            <a:r>
              <a:rPr lang="pl-PL" b="1" dirty="0">
                <a:solidFill>
                  <a:schemeClr val="bg1"/>
                </a:solidFill>
              </a:rPr>
              <a:t>. It </a:t>
            </a:r>
            <a:r>
              <a:rPr lang="pl-PL" b="1" dirty="0" err="1">
                <a:solidFill>
                  <a:schemeClr val="bg1"/>
                </a:solidFill>
              </a:rPr>
              <a:t>is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separated</a:t>
            </a:r>
            <a:r>
              <a:rPr lang="pl-PL" b="1" dirty="0">
                <a:solidFill>
                  <a:schemeClr val="bg1"/>
                </a:solidFill>
              </a:rPr>
              <a:t> from the </a:t>
            </a:r>
            <a:r>
              <a:rPr lang="pl-PL" b="1" dirty="0" err="1">
                <a:solidFill>
                  <a:schemeClr val="bg1"/>
                </a:solidFill>
              </a:rPr>
              <a:t>island</a:t>
            </a:r>
            <a:r>
              <a:rPr lang="pl-PL" b="1" dirty="0">
                <a:solidFill>
                  <a:schemeClr val="bg1"/>
                </a:solidFill>
              </a:rPr>
              <a:t> of Great Britain by </a:t>
            </a:r>
            <a:r>
              <a:rPr lang="pl-PL" b="1" dirty="0" err="1">
                <a:solidFill>
                  <a:schemeClr val="bg1"/>
                </a:solidFill>
              </a:rPr>
              <a:t>straits</a:t>
            </a:r>
            <a:r>
              <a:rPr lang="pl-PL" b="1" dirty="0">
                <a:solidFill>
                  <a:schemeClr val="bg1"/>
                </a:solidFill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FFFF00"/>
                </a:solidFill>
              </a:rPr>
              <a:t>George 's Channel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b="1" dirty="0" err="1">
                <a:solidFill>
                  <a:srgbClr val="FFFF00"/>
                </a:solidFill>
              </a:rPr>
              <a:t>North</a:t>
            </a:r>
            <a:r>
              <a:rPr lang="pl-PL" b="1" dirty="0">
                <a:solidFill>
                  <a:srgbClr val="FFFF00"/>
                </a:solidFill>
              </a:rPr>
              <a:t> Channel.</a:t>
            </a:r>
          </a:p>
        </p:txBody>
      </p:sp>
      <p:pic>
        <p:nvPicPr>
          <p:cNvPr id="8" name="Picture 3" descr="https://player.slideplayer.pl/31/9790995/data/images/img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06" y="316411"/>
            <a:ext cx="3428192" cy="47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30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05100" y="319087"/>
            <a:ext cx="63930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general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informations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pic>
        <p:nvPicPr>
          <p:cNvPr id="1028" name="Picture 4" descr="https://upload.wikimedia.org/wikipedia/commons/thumb/5/5c/Coat_of_Arms_of_Northern_Ireland.svg/220px-Coat_of_Arms_of_Northern_Irela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156091"/>
            <a:ext cx="20955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70307" y="1807608"/>
            <a:ext cx="4572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l-PL" sz="4000" b="1" dirty="0">
                <a:solidFill>
                  <a:srgbClr val="00206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White </a:t>
            </a:r>
            <a:r>
              <a:rPr lang="pl-PL" sz="4000" b="1" dirty="0" err="1">
                <a:solidFill>
                  <a:srgbClr val="00206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Rocks</a:t>
            </a:r>
            <a:r>
              <a:rPr lang="pl-PL" sz="4000" b="1" dirty="0">
                <a:solidFill>
                  <a:srgbClr val="002060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 Beach</a:t>
            </a:r>
            <a:endParaRPr lang="pl-PL" sz="4000" b="1" i="0" dirty="0">
              <a:solidFill>
                <a:srgbClr val="002060"/>
              </a:solidFill>
              <a:effectLst/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36131" y="2926797"/>
            <a:ext cx="36563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Beautiful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White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Rocks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Beach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is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located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on the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Causeway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Coastal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Route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County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Antrim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Its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beautiful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limestone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cliffs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stretch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from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Curran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Strand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to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Dunluce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Castle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and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contrast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beautifully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with the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blue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and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clear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l-PL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water</a:t>
            </a:r>
            <a:r>
              <a:rPr lang="pl-PL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</p:txBody>
      </p:sp>
      <p:pic>
        <p:nvPicPr>
          <p:cNvPr id="6" name="Picture 2" descr="https://zwiedzamy.co.uk/wp-content/uploads/2019/04/White-Rocks-Beach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0" y="1807608"/>
            <a:ext cx="6511290" cy="48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915003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40000">
              <a:srgbClr val="FF0000"/>
            </a:gs>
            <a:gs pos="88000">
              <a:schemeClr val="bg1"/>
            </a:gs>
            <a:gs pos="65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a Irlandii Północnej – Wikipedia, wolna encyk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5275"/>
            <a:ext cx="2286000" cy="114300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705100" y="319087"/>
            <a:ext cx="63930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NORTHERN IRELAND </a:t>
            </a:r>
            <a:r>
              <a:rPr lang="pl-PL" sz="32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general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pl-PL" sz="3200" b="1" spc="3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informations</a:t>
            </a:r>
            <a:r>
              <a:rPr lang="pl-PL" sz="32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pl-PL" sz="3200" dirty="0"/>
          </a:p>
        </p:txBody>
      </p:sp>
      <p:sp>
        <p:nvSpPr>
          <p:cNvPr id="4" name="Prostokąt 3"/>
          <p:cNvSpPr/>
          <p:nvPr/>
        </p:nvSpPr>
        <p:spPr>
          <a:xfrm>
            <a:off x="6096000" y="14382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pic>
        <p:nvPicPr>
          <p:cNvPr id="1028" name="Picture 4" descr="https://upload.wikimedia.org/wikipedia/commons/thumb/5/5c/Coat_of_Arms_of_Northern_Ireland.svg/220px-Coat_of_Arms_of_Northern_Irelan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5" y="156091"/>
            <a:ext cx="20955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64517" y="1463722"/>
            <a:ext cx="39469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l-PL" sz="4000" b="1" dirty="0" smtClean="0">
                <a:solidFill>
                  <a:srgbClr val="FFFF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The </a:t>
            </a:r>
            <a:r>
              <a:rPr lang="pl-PL" sz="4000" b="1" dirty="0">
                <a:solidFill>
                  <a:srgbClr val="FFFF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Dark </a:t>
            </a:r>
            <a:r>
              <a:rPr lang="pl-PL" sz="4000" b="1" dirty="0" err="1">
                <a:solidFill>
                  <a:srgbClr val="FFFF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Hedges</a:t>
            </a:r>
            <a:endParaRPr lang="pl-PL" sz="4000" b="1" dirty="0">
              <a:solidFill>
                <a:srgbClr val="FFFF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5064" y="2171608"/>
            <a:ext cx="40474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avenue of beech trees was planted in the 18th century by the Stuart family who wanted to create a magnificent landscape that would impress their visitors.</a:t>
            </a:r>
            <a:endParaRPr lang="pl-PL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050" name="Picture 2" descr="https://zwiedzamy.co.uk/wp-content/uploads/2019/02/Road-Northern-Ireland-Avenue-The-Dark-Hedges-Trees-34647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24" y="1952626"/>
            <a:ext cx="7190851" cy="451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ark Hedges - najbardziej mroczna droga w Irlandii – Demotywatory.p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8515" r="6974" b="18265"/>
          <a:stretch/>
        </p:blipFill>
        <p:spPr bwMode="auto">
          <a:xfrm>
            <a:off x="1018572" y="3863443"/>
            <a:ext cx="2326512" cy="21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55065" y="6208406"/>
            <a:ext cx="3134265" cy="52194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Dark </a:t>
            </a:r>
            <a:r>
              <a:rPr kumimoji="0" lang="pl-PL" altLang="pl-PL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Hedges</a:t>
            </a: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- the </a:t>
            </a:r>
            <a:r>
              <a:rPr kumimoji="0" lang="pl-PL" altLang="pl-PL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darkest</a:t>
            </a: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kumimoji="0" lang="pl-PL" altLang="pl-PL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road</a:t>
            </a: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 in </a:t>
            </a:r>
            <a:r>
              <a:rPr kumimoji="0" lang="pl-PL" altLang="pl-PL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Ireland</a:t>
            </a: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kumimoji="0" lang="pl-PL" alt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53567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0070C0"/>
            </a:gs>
            <a:gs pos="81266">
              <a:srgbClr val="0070C0"/>
            </a:gs>
            <a:gs pos="62000">
              <a:srgbClr val="0070C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Strona mobilna XV Liceum Ogólnokształcące w Bydgoszczy przy Zespole Szkół  nr 5 Mistrzostwa Sportow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36" y="3112954"/>
            <a:ext cx="1931653" cy="20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84020" y="-584169"/>
            <a:ext cx="330411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dirty="0"/>
              <a:t/>
            </a:r>
            <a:br>
              <a:rPr lang="pl-PL" sz="6000" dirty="0"/>
            </a:br>
            <a:r>
              <a:rPr lang="pl-PL" sz="4000" b="1" dirty="0" err="1"/>
              <a:t>Bibliography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84020" y="934347"/>
            <a:ext cx="83736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3"/>
              </a:rPr>
              <a:t>pl.wikipedia.org/wiki/Wielka_Brytania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4"/>
              </a:rPr>
              <a:t>pl.wikipedia.org/wiki/Irlandia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5"/>
              </a:rPr>
              <a:t>pl.wikipedia.org/wiki/Anglia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6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6"/>
              </a:rPr>
              <a:t>pl.wikipedia.org/wiki/Szkocja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7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7"/>
              </a:rPr>
              <a:t>pl.wikipedia.org/wiki/Walia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8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8"/>
              </a:rPr>
              <a:t>pl.wikipedia.org/wiki/Irlandia_P%C3%B3%C5%82nocna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9"/>
              </a:rPr>
              <a:t>https://zwiedzamy.co.uk/15-najpiekniejszych-zakatkow-irlandii-polnocnej-ktore-trzeba-zobaczyc</a:t>
            </a:r>
            <a:r>
              <a:rPr lang="pl-PL" b="1" dirty="0" smtClean="0">
                <a:solidFill>
                  <a:schemeClr val="bg1"/>
                </a:solidFill>
                <a:hlinkClick r:id="rId9"/>
              </a:rPr>
              <a:t>/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10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10"/>
              </a:rPr>
              <a:t>pl.tripadvisor.com/Attractions-g186425-Activities-c47-Wales.html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11"/>
              </a:rPr>
              <a:t>https://www.podrozepoeuropie.pl/londyn-zwiedzanie</a:t>
            </a:r>
            <a:r>
              <a:rPr lang="pl-PL" b="1" dirty="0" smtClean="0">
                <a:solidFill>
                  <a:schemeClr val="bg1"/>
                </a:solidFill>
                <a:hlinkClick r:id="rId11"/>
              </a:rPr>
              <a:t>/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12"/>
              </a:rPr>
              <a:t>https://idziemydalej.pl/szkockie-potrawy-ktorych-musisz-sprobowac</a:t>
            </a:r>
            <a:r>
              <a:rPr lang="pl-PL" b="1" dirty="0" smtClean="0">
                <a:solidFill>
                  <a:schemeClr val="bg1"/>
                </a:solidFill>
                <a:hlinkClick r:id="rId12"/>
              </a:rPr>
              <a:t>/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13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13"/>
              </a:rPr>
              <a:t>pol.worldtourismgroup.com/10-foods-you-have-try-wales-36400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pl-PL" b="1" dirty="0">
                <a:solidFill>
                  <a:schemeClr val="bg1"/>
                </a:solidFill>
                <a:hlinkClick r:id="rId14"/>
              </a:rPr>
              <a:t>https://</a:t>
            </a:r>
            <a:r>
              <a:rPr lang="pl-PL" b="1" dirty="0" smtClean="0">
                <a:solidFill>
                  <a:schemeClr val="bg1"/>
                </a:solidFill>
                <a:hlinkClick r:id="rId14"/>
              </a:rPr>
              <a:t>pl.wikipedia.org/wiki/Kuchnia_irlandzka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b="1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Rola Jasia Fasoli była dla niego ciężarem: „Nie lubiłem go grać” | Viva.p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61" y="4999261"/>
            <a:ext cx="1790669" cy="141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Jaś Fasola – najlepsze skecze - naEKRANIE.p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97" y="231439"/>
            <a:ext cx="3604747" cy="202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PŁATEK NA TORT JAŚ FASOLA MR BEAN ATKINSO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1" y="5210360"/>
            <a:ext cx="1614368" cy="161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871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Strona mobilna XV Liceum Ogólnokształcące w Bydgoszczy przy Zespole Szkół  nr 5 Mistrzostwa Sportow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81" y="3969834"/>
            <a:ext cx="1931653" cy="20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r Bean shares tips on social distancing in a new cartoon | Chester and  District Stand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3"/>
          <a:stretch/>
        </p:blipFill>
        <p:spPr bwMode="auto">
          <a:xfrm>
            <a:off x="1923150" y="1547718"/>
            <a:ext cx="3008732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925453" y="1859066"/>
            <a:ext cx="533832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b="1" dirty="0" err="1">
                <a:solidFill>
                  <a:schemeClr val="bg1"/>
                </a:solidFill>
              </a:rPr>
              <a:t>Thank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you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smtClean="0">
                <a:solidFill>
                  <a:schemeClr val="bg1"/>
                </a:solidFill>
              </a:rPr>
              <a:t>for</a:t>
            </a:r>
            <a:br>
              <a:rPr lang="pl-PL" sz="6000" b="1" dirty="0" smtClean="0">
                <a:solidFill>
                  <a:schemeClr val="bg1"/>
                </a:solidFill>
              </a:rPr>
            </a:br>
            <a:r>
              <a:rPr lang="pl-PL" sz="6000" b="1" dirty="0" err="1" smtClean="0">
                <a:solidFill>
                  <a:schemeClr val="bg1"/>
                </a:solidFill>
              </a:rPr>
              <a:t>your</a:t>
            </a:r>
            <a:r>
              <a:rPr lang="pl-PL" sz="6000" b="1" dirty="0" smtClean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attention</a:t>
            </a:r>
            <a:endParaRPr lang="pl-P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62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929038" y="338435"/>
            <a:ext cx="3321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</a:t>
            </a:r>
            <a:endParaRPr lang="pl-PL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53529" y="1703259"/>
            <a:ext cx="3292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The island's lush vegetation, a product of its mild climate and frequent rainfall, earns it the sobriquet the </a:t>
            </a:r>
            <a:r>
              <a:rPr lang="en-US" sz="2000" b="1" u="sng" dirty="0">
                <a:solidFill>
                  <a:srgbClr val="0070C0"/>
                </a:solidFill>
              </a:rPr>
              <a:t>Emerald Isle.</a:t>
            </a:r>
            <a:endParaRPr lang="pl-PL" sz="2000" b="1" u="sng" dirty="0">
              <a:solidFill>
                <a:srgbClr val="0070C0"/>
              </a:solidFill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64319" y="3793206"/>
            <a:ext cx="375012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Ireland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has</a:t>
            </a:r>
            <a:r>
              <a:rPr lang="pl-PL" sz="2000" b="1" dirty="0">
                <a:solidFill>
                  <a:srgbClr val="FFFF00"/>
                </a:solidFill>
              </a:rPr>
              <a:t> a </a:t>
            </a:r>
            <a:r>
              <a:rPr lang="pl-PL" sz="2000" b="1" dirty="0" err="1">
                <a:solidFill>
                  <a:srgbClr val="FFFF00"/>
                </a:solidFill>
              </a:rPr>
              <a:t>mild</a:t>
            </a:r>
            <a:r>
              <a:rPr lang="pl-PL" sz="2000" b="1" dirty="0">
                <a:solidFill>
                  <a:srgbClr val="FFFF00"/>
                </a:solidFill>
              </a:rPr>
              <a:t> but </a:t>
            </a:r>
            <a:r>
              <a:rPr lang="pl-PL" sz="2000" b="1" dirty="0" err="1">
                <a:solidFill>
                  <a:srgbClr val="FFFF00"/>
                </a:solidFill>
              </a:rPr>
              <a:t>changeable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oceanic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climate</a:t>
            </a:r>
            <a:r>
              <a:rPr lang="pl-PL" sz="2000" b="1" dirty="0">
                <a:solidFill>
                  <a:srgbClr val="FFFF00"/>
                </a:solidFill>
              </a:rPr>
              <a:t> with </a:t>
            </a:r>
            <a:r>
              <a:rPr lang="pl-PL" sz="2000" b="1" dirty="0" err="1">
                <a:solidFill>
                  <a:srgbClr val="FFFF00"/>
                </a:solidFill>
              </a:rPr>
              <a:t>few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extremes</a:t>
            </a:r>
            <a:r>
              <a:rPr lang="pl-PL" sz="2000" b="1" dirty="0">
                <a:solidFill>
                  <a:srgbClr val="FFFF00"/>
                </a:solidFill>
              </a:rPr>
              <a:t>. The </a:t>
            </a:r>
            <a:r>
              <a:rPr lang="pl-PL" sz="2000" b="1" dirty="0" err="1">
                <a:solidFill>
                  <a:srgbClr val="FFFF00"/>
                </a:solidFill>
              </a:rPr>
              <a:t>climate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is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typically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insular</a:t>
            </a:r>
            <a:r>
              <a:rPr lang="pl-PL" sz="2000" b="1" dirty="0">
                <a:solidFill>
                  <a:srgbClr val="FFFF00"/>
                </a:solidFill>
              </a:rPr>
              <a:t> and </a:t>
            </a:r>
            <a:r>
              <a:rPr lang="pl-PL" sz="2000" b="1" dirty="0" err="1">
                <a:solidFill>
                  <a:srgbClr val="FFFF00"/>
                </a:solidFill>
              </a:rPr>
              <a:t>is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temperate</a:t>
            </a:r>
            <a:r>
              <a:rPr lang="pl-PL" sz="2000" b="1" dirty="0">
                <a:solidFill>
                  <a:srgbClr val="FFFF00"/>
                </a:solidFill>
              </a:rPr>
              <a:t>, </a:t>
            </a:r>
            <a:r>
              <a:rPr lang="pl-PL" sz="2000" b="1" dirty="0" err="1">
                <a:solidFill>
                  <a:srgbClr val="FFFF00"/>
                </a:solidFill>
              </a:rPr>
              <a:t>avoiding</a:t>
            </a:r>
            <a:r>
              <a:rPr lang="pl-PL" sz="2000" b="1" dirty="0">
                <a:solidFill>
                  <a:srgbClr val="FFFF00"/>
                </a:solidFill>
              </a:rPr>
              <a:t> the </a:t>
            </a:r>
            <a:r>
              <a:rPr lang="pl-PL" sz="2000" b="1" dirty="0" err="1">
                <a:solidFill>
                  <a:srgbClr val="FFFF00"/>
                </a:solidFill>
              </a:rPr>
              <a:t>extremes</a:t>
            </a:r>
            <a:r>
              <a:rPr lang="pl-PL" sz="2000" b="1" dirty="0">
                <a:solidFill>
                  <a:srgbClr val="FFFF00"/>
                </a:solidFill>
              </a:rPr>
              <a:t> in </a:t>
            </a:r>
            <a:r>
              <a:rPr lang="pl-PL" sz="2000" b="1" dirty="0" err="1">
                <a:solidFill>
                  <a:srgbClr val="FFFF00"/>
                </a:solidFill>
              </a:rPr>
              <a:t>temperature</a:t>
            </a:r>
            <a:r>
              <a:rPr lang="pl-PL" sz="2000" b="1" dirty="0">
                <a:solidFill>
                  <a:srgbClr val="FFFF00"/>
                </a:solidFill>
              </a:rPr>
              <a:t> of </a:t>
            </a:r>
            <a:r>
              <a:rPr lang="pl-PL" sz="2000" b="1" dirty="0" err="1">
                <a:solidFill>
                  <a:srgbClr val="FFFF00"/>
                </a:solidFill>
              </a:rPr>
              <a:t>many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other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areas</a:t>
            </a:r>
            <a:r>
              <a:rPr lang="pl-PL" sz="2000" b="1" dirty="0">
                <a:solidFill>
                  <a:srgbClr val="FFFF00"/>
                </a:solidFill>
              </a:rPr>
              <a:t> in the </a:t>
            </a:r>
            <a:r>
              <a:rPr lang="pl-PL" sz="2000" b="1" dirty="0" err="1">
                <a:solidFill>
                  <a:srgbClr val="FFFF00"/>
                </a:solidFill>
              </a:rPr>
              <a:t>world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at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similar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err="1">
                <a:solidFill>
                  <a:srgbClr val="FFFF00"/>
                </a:solidFill>
              </a:rPr>
              <a:t>latitudes</a:t>
            </a:r>
            <a:r>
              <a:rPr lang="pl-PL" sz="20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026" name="Picture 2" descr="Geografia Irlandii – Wikipedia, wolna encyk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23" y="2110356"/>
            <a:ext cx="2566951" cy="25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rlandia musi poprawić klimat - Kierunek Irlan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61" y="3673776"/>
            <a:ext cx="4790876" cy="29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goda w Irlandii: klimat, pory roku, średnia miesięczna temperatu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637" y="91296"/>
            <a:ext cx="5207231" cy="347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48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354315" y="91296"/>
            <a:ext cx="3321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</a:t>
            </a:r>
            <a:endParaRPr lang="pl-PL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15512484"/>
              </p:ext>
            </p:extLst>
          </p:nvPr>
        </p:nvGraphicFramePr>
        <p:xfrm>
          <a:off x="123587" y="12338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Mapa Irlandi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82" y="722697"/>
            <a:ext cx="4687230" cy="54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42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33"/>
            </a:gs>
            <a:gs pos="46000">
              <a:srgbClr val="92D050"/>
            </a:gs>
            <a:gs pos="81266">
              <a:srgbClr val="00B05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354315" y="91296"/>
            <a:ext cx="33217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IRELAND</a:t>
            </a:r>
            <a:endParaRPr lang="pl-PL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10" descr="Flaga Irland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91296"/>
            <a:ext cx="2525604" cy="12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03020" y="1831692"/>
            <a:ext cx="4412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island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is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divided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between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the Republic of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Ireland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,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an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independent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state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, and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Northern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Ireland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(a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constituent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country of the United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Kingdom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).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They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share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an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open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border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and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both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are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part of the </a:t>
            </a:r>
            <a:r>
              <a:rPr lang="pl-PL" b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Common</a:t>
            </a:r>
            <a:r>
              <a:rPr lang="pl-PL" b="1" dirty="0">
                <a:solidFill>
                  <a:schemeClr val="bg1"/>
                </a:solidFill>
                <a:latin typeface="Calibri Light" panose="020F0302020204030204" pitchFamily="34" charset="0"/>
              </a:rPr>
              <a:t> Travel </a:t>
            </a:r>
            <a:r>
              <a:rPr lang="pl-PL" b="1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Area</a:t>
            </a:r>
            <a:r>
              <a:rPr lang="pl-PL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.</a:t>
            </a:r>
            <a:endParaRPr lang="pl-PL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12674" y="3786614"/>
            <a:ext cx="4405736" cy="16299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The Republic of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Ireland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is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a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parliamentary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democracy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based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on the British model, with a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written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constitution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and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an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elected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 Light" panose="020F0302020204030204" pitchFamily="34" charset="0"/>
              </a:rPr>
              <a:t>president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who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has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mainly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ceremonial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powers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. The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government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is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headed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Calibri Light" panose="020F0302020204030204" pitchFamily="34" charset="0"/>
              </a:rPr>
              <a:t> by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 Light" panose="020F0302020204030204" pitchFamily="34" charset="0"/>
              </a:rPr>
              <a:t>Prime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 Light" panose="020F0302020204030204" pitchFamily="34" charset="0"/>
              </a:rPr>
              <a:t> Minister </a:t>
            </a:r>
            <a:r>
              <a:rPr kumimoji="0" lang="pl-PL" altLang="pl-PL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 Light" panose="020F0302020204030204" pitchFamily="34" charset="0"/>
              </a:rPr>
              <a:t>Taoiseach</a:t>
            </a:r>
            <a:r>
              <a:rPr kumimoji="0" lang="pl-PL" altLang="pl-PL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 Light" panose="020F0302020204030204" pitchFamily="34" charset="0"/>
              </a:rPr>
              <a:t>. </a:t>
            </a:r>
          </a:p>
        </p:txBody>
      </p:sp>
      <p:pic>
        <p:nvPicPr>
          <p:cNvPr id="2051" name="Picture 3" descr="https://upload.wikimedia.org/wikipedia/commons/thumb/4/4f/Map_of_Ireland%27s_capitals.png/800px-Map_of_Ireland%27s_capita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651" y="199368"/>
            <a:ext cx="3275061" cy="41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5161550" y="4373728"/>
            <a:ext cx="2663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Google Sans"/>
              </a:rPr>
              <a:t>PRESIDENT</a:t>
            </a:r>
            <a:br>
              <a:rPr lang="pl-PL" b="1" dirty="0" smtClean="0">
                <a:solidFill>
                  <a:schemeClr val="bg1"/>
                </a:solidFill>
                <a:latin typeface="Google Sans"/>
              </a:rPr>
            </a:br>
            <a:r>
              <a:rPr lang="pl-PL" b="1" dirty="0" smtClean="0">
                <a:solidFill>
                  <a:schemeClr val="bg1"/>
                </a:solidFill>
                <a:latin typeface="Google Sans"/>
              </a:rPr>
              <a:t>Michael </a:t>
            </a:r>
            <a:r>
              <a:rPr lang="pl-PL" b="1" dirty="0">
                <a:solidFill>
                  <a:schemeClr val="bg1"/>
                </a:solidFill>
                <a:latin typeface="Google Sans"/>
              </a:rPr>
              <a:t>D. Higgins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2055" name="Picture 7" descr="Prezydenci Irlandii – Wikipedia, wolna encyklo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143" y="1846349"/>
            <a:ext cx="16287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Ilustrac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51" y="4492159"/>
            <a:ext cx="1524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9510666" y="6018536"/>
            <a:ext cx="1787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Linux Libertine"/>
              </a:rPr>
              <a:t>TAOISEACH</a:t>
            </a:r>
            <a:br>
              <a:rPr lang="pl-PL" b="1" dirty="0" smtClean="0">
                <a:solidFill>
                  <a:srgbClr val="000000"/>
                </a:solidFill>
                <a:latin typeface="Linux Libertine"/>
              </a:rPr>
            </a:br>
            <a:r>
              <a:rPr lang="pl-PL" b="1" dirty="0" err="1" smtClean="0">
                <a:solidFill>
                  <a:srgbClr val="000000"/>
                </a:solidFill>
                <a:latin typeface="Linux Libertine"/>
              </a:rPr>
              <a:t>Micheál</a:t>
            </a:r>
            <a:r>
              <a:rPr lang="pl-PL" b="1" dirty="0" smtClean="0">
                <a:solidFill>
                  <a:srgbClr val="000000"/>
                </a:solidFill>
                <a:latin typeface="Linux Libertine"/>
              </a:rPr>
              <a:t> </a:t>
            </a:r>
            <a:r>
              <a:rPr lang="pl-PL" b="1" dirty="0">
                <a:solidFill>
                  <a:srgbClr val="000000"/>
                </a:solidFill>
                <a:latin typeface="Linux Libertine"/>
              </a:rPr>
              <a:t>Martin</a:t>
            </a:r>
            <a:endParaRPr lang="pl-PL" b="1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2984042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towe szkł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6803</TotalTime>
  <Words>3128</Words>
  <Application>Microsoft Office PowerPoint</Application>
  <PresentationFormat>Panoramiczny</PresentationFormat>
  <Paragraphs>394</Paragraphs>
  <Slides>63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32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63</vt:i4>
      </vt:variant>
    </vt:vector>
  </HeadingPairs>
  <TitlesOfParts>
    <vt:vector size="98" baseType="lpstr">
      <vt:lpstr>MS Gothic</vt:lpstr>
      <vt:lpstr>Aharoni</vt:lpstr>
      <vt:lpstr>Algerian</vt:lpstr>
      <vt:lpstr>Andalus</vt:lpstr>
      <vt:lpstr>Angsana New</vt:lpstr>
      <vt:lpstr>Aparajita</vt:lpstr>
      <vt:lpstr>Arabic Typesetting</vt:lpstr>
      <vt:lpstr>Arial</vt:lpstr>
      <vt:lpstr>Arial</vt:lpstr>
      <vt:lpstr>Arial Black</vt:lpstr>
      <vt:lpstr>Arial Narrow</vt:lpstr>
      <vt:lpstr>Baskerville Old Face</vt:lpstr>
      <vt:lpstr>Batang</vt:lpstr>
      <vt:lpstr>Calibri</vt:lpstr>
      <vt:lpstr>Calibri Light</vt:lpstr>
      <vt:lpstr>Century Gothic</vt:lpstr>
      <vt:lpstr>Comic Sans MS</vt:lpstr>
      <vt:lpstr>Courier New</vt:lpstr>
      <vt:lpstr>FrankRuehl</vt:lpstr>
      <vt:lpstr>Gadugi</vt:lpstr>
      <vt:lpstr>Georgia</vt:lpstr>
      <vt:lpstr>Google Sans</vt:lpstr>
      <vt:lpstr>GoogleSansBold</vt:lpstr>
      <vt:lpstr>Goudy Stout</vt:lpstr>
      <vt:lpstr>Lato</vt:lpstr>
      <vt:lpstr>Linux Libertine</vt:lpstr>
      <vt:lpstr>MS Mincho</vt:lpstr>
      <vt:lpstr>MS PMincho</vt:lpstr>
      <vt:lpstr>Open Sans</vt:lpstr>
      <vt:lpstr>Oswald</vt:lpstr>
      <vt:lpstr>Wingdings</vt:lpstr>
      <vt:lpstr>Wingdings 3</vt:lpstr>
      <vt:lpstr>Motyw pakietu Office</vt:lpstr>
      <vt:lpstr>Projekt niestandardowy</vt:lpstr>
      <vt:lpstr>Jon</vt:lpstr>
      <vt:lpstr>Praca sporządzona przez Oliwię Czyzio – uczennica klasy  VI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ANR OT Warszawa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Praca sporządzona przez Olivię Cizio – uczennica klasy</dc:title>
  <dc:creator>Monika MM. Michalak</dc:creator>
  <cp:lastModifiedBy>user</cp:lastModifiedBy>
  <cp:revision>292</cp:revision>
  <dcterms:created xsi:type="dcterms:W3CDTF">2021-04-18T05:42:25Z</dcterms:created>
  <dcterms:modified xsi:type="dcterms:W3CDTF">2021-05-01T21:27:39Z</dcterms:modified>
</cp:coreProperties>
</file>